
<file path=[Content_Types].xml><?xml version="1.0" encoding="utf-8"?>
<Types xmlns="http://schemas.openxmlformats.org/package/2006/content-types">
  <Override PartName="/ppt/slideLayouts/slideLayout15.xml" ContentType="application/vnd.openxmlformats-officedocument.presentationml.slideLayout+xml"/>
  <Override PartName="/ppt/slideLayouts/slideLayout23.xml" ContentType="application/vnd.openxmlformats-officedocument.presentationml.slideLayout+xml"/>
  <Override PartName="/ppt/slides/slide9.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Default Extension="jpeg" ContentType="image/jpeg"/>
  <Override PartName="/ppt/slideMasters/slideMaster2.xml" ContentType="application/vnd.openxmlformats-officedocument.presentationml.slideMaster+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Default Extension="xml" ContentType="application/xml"/>
  <Override PartName="/ppt/slideLayouts/slideLayout16.xml" ContentType="application/vnd.openxmlformats-officedocument.presentationml.slideLayout+xml"/>
  <Override PartName="/ppt/tableStyles.xml" ContentType="application/vnd.openxmlformats-officedocument.presentationml.tableStyles+xml"/>
  <Override PartName="/ppt/slideLayouts/slideLayout24.xml" ContentType="application/vnd.openxmlformats-officedocument.presentationml.slideLayout+xml"/>
  <Override PartName="/ppt/notesSlides/notesSlide1.xml" ContentType="application/vnd.openxmlformats-officedocument.presentationml.notesSlide+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slideLayouts/slideLayout25.xml" ContentType="application/vnd.openxmlformats-officedocument.presentationml.slideLayout+xml"/>
  <Override PartName="/ppt/slideLayouts/slideLayout13.xml" ContentType="application/vnd.openxmlformats-officedocument.presentationml.slideLayout+xml"/>
  <Override PartName="/ppt/slideLayouts/slideLayout21.xml" ContentType="application/vnd.openxmlformats-officedocument.presentationml.slideLayout+xml"/>
  <Override PartName="/ppt/slides/slide7.xml" ContentType="application/vnd.openxmlformats-officedocument.presentationml.slide+xml"/>
  <Override PartName="/ppt/notesSlides/notesSlide2.xml" ContentType="application/vnd.openxmlformats-officedocument.presentationml.notes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Layouts/slideLayout3.xml" ContentType="application/vnd.openxmlformats-officedocument.presentationml.slideLayout+xml"/>
  <Override PartName="/ppt/slideLayouts/slideLayout18.xml" ContentType="application/vnd.openxmlformats-officedocument.presentationml.slideLayout+xml"/>
  <Override PartName="/ppt/slideLayouts/slideLayout26.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s/slide8.xml" ContentType="application/vnd.openxmlformats-officedocument.presentationml.slide+xml"/>
  <Override PartName="/ppt/presProps.xml" ContentType="application/vnd.openxmlformats-officedocument.presentationml.presProps+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Layouts/slideLayout19.xml" ContentType="application/vnd.openxmlformats-officedocument.presentationml.slideLayout+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60" r:id="rId1"/>
    <p:sldMasterId id="2147483674" r:id="rId2"/>
  </p:sldMasterIdLst>
  <p:notesMasterIdLst>
    <p:notesMasterId r:id="rId15"/>
  </p:notesMasterIdLst>
  <p:sldIdLst>
    <p:sldId id="257" r:id="rId3"/>
    <p:sldId id="259" r:id="rId4"/>
    <p:sldId id="258"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78336" autoAdjust="0"/>
  </p:normalViewPr>
  <p:slideViewPr>
    <p:cSldViewPr snapToGrid="0" snapToObjects="1">
      <p:cViewPr varScale="1">
        <p:scale>
          <a:sx n="66" d="100"/>
          <a:sy n="66" d="100"/>
        </p:scale>
        <p:origin x="-112" y="-3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E4FB10-B26B-2F4E-8D26-8F44A3AB4777}" type="datetimeFigureOut">
              <a:rPr lang="en-US" smtClean="0"/>
              <a:t>5/28/14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6AC7F3-1094-B045-8B78-CC16157EC366}"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F6AC7F3-1094-B045-8B78-CC16157EC366}" type="slidenum">
              <a:rPr lang="en-US" smtClean="0"/>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HIV vaccine research studies have noted that recruitment should first focus on building awareness of HIV vaccine research through effective information dissemination along with facilitation of learning opportunities in order to foster support for HIV vaccines among minority populations.</a:t>
            </a:r>
          </a:p>
          <a:p>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Misconceptions regarding HIV vaccines are common and differ by race/ethnicity with minority participants reporting concerns about safety of the vaccine and mistrust of the government and government-sponsored HIV/AIDS research.</a:t>
            </a:r>
            <a:r>
              <a:rPr lang="en-US" sz="1200" kern="1200" baseline="30000" dirty="0" smtClean="0">
                <a:solidFill>
                  <a:schemeClr val="tx1"/>
                </a:solidFill>
                <a:latin typeface="+mn-lt"/>
                <a:ea typeface="+mn-ea"/>
                <a:cs typeface="+mn-cs"/>
              </a:rPr>
              <a:t>1,7</a:t>
            </a:r>
            <a:r>
              <a:rPr lang="en-US" sz="1200" kern="1200" dirty="0" smtClean="0">
                <a:solidFill>
                  <a:schemeClr val="tx1"/>
                </a:solidFill>
                <a:latin typeface="+mn-lt"/>
                <a:ea typeface="+mn-ea"/>
                <a:cs typeface="+mn-cs"/>
              </a:rPr>
              <a:t> One of the most commonly reported reasons for not participating in clinical research by minorities has been lack of information communication about the research.</a:t>
            </a:r>
            <a:r>
              <a:rPr lang="en-US" sz="1200" kern="1200" baseline="30000" dirty="0" smtClean="0">
                <a:solidFill>
                  <a:schemeClr val="tx1"/>
                </a:solidFill>
                <a:latin typeface="+mn-lt"/>
                <a:ea typeface="+mn-ea"/>
                <a:cs typeface="+mn-cs"/>
              </a:rPr>
              <a:t>8</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300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U.S., substantial racial/ethnic and sexual risk behavior disparities exist in HIV infections. HIV disproportionately affects Latinos, Blacks, and transgender people. The epidemic is particularly intense among young Black MSM who has a rapidly increasing incidence of HIV.</a:t>
            </a:r>
            <a:r>
              <a:rPr lang="en-US" sz="1200" kern="1200" baseline="30000" dirty="0" smtClean="0">
                <a:solidFill>
                  <a:schemeClr val="tx1"/>
                </a:solidFill>
                <a:latin typeface="+mn-lt"/>
                <a:ea typeface="+mn-ea"/>
                <a:cs typeface="+mn-cs"/>
              </a:rPr>
              <a:t>9-10 </a:t>
            </a:r>
            <a:r>
              <a:rPr lang="en-US" sz="1200" kern="1200" dirty="0" smtClean="0">
                <a:solidFill>
                  <a:schemeClr val="tx1"/>
                </a:solidFill>
                <a:latin typeface="+mn-lt"/>
                <a:ea typeface="+mn-ea"/>
                <a:cs typeface="+mn-cs"/>
              </a:rPr>
              <a:t>Latinos and Blacks have been disproportionally underrepresented in HIV vaccine clinical trials. In the phase </a:t>
            </a:r>
            <a:r>
              <a:rPr lang="en-US" sz="1200" kern="1200" dirty="0" err="1" smtClean="0">
                <a:solidFill>
                  <a:schemeClr val="tx1"/>
                </a:solidFill>
                <a:latin typeface="+mn-lt"/>
                <a:ea typeface="+mn-ea"/>
                <a:cs typeface="+mn-cs"/>
              </a:rPr>
              <a:t>IIb</a:t>
            </a:r>
            <a:r>
              <a:rPr lang="en-US" sz="1200" kern="1200" dirty="0" smtClean="0">
                <a:solidFill>
                  <a:schemeClr val="tx1"/>
                </a:solidFill>
                <a:latin typeface="+mn-lt"/>
                <a:ea typeface="+mn-ea"/>
                <a:cs typeface="+mn-cs"/>
              </a:rPr>
              <a:t> STEP Study, 37% of eligible minorities were interested in participating after pre-screening, but only 25% were enrolled, highlighting the need to sustain participation among eligible minorities.</a:t>
            </a:r>
            <a:r>
              <a:rPr lang="en-US" sz="1200" kern="1200" baseline="30000" dirty="0" smtClean="0">
                <a:solidFill>
                  <a:schemeClr val="tx1"/>
                </a:solidFill>
                <a:latin typeface="+mn-lt"/>
                <a:ea typeface="+mn-ea"/>
                <a:cs typeface="+mn-cs"/>
              </a:rPr>
              <a:t>11 </a:t>
            </a:r>
            <a:r>
              <a:rPr lang="en-US" sz="1200" kern="1200" dirty="0" smtClean="0">
                <a:solidFill>
                  <a:schemeClr val="tx1"/>
                </a:solidFill>
                <a:latin typeface="+mn-lt"/>
                <a:ea typeface="+mn-ea"/>
                <a:cs typeface="+mn-cs"/>
              </a:rPr>
              <a:t>Most recently, the HVTN conducted a phase </a:t>
            </a:r>
            <a:r>
              <a:rPr lang="en-US" sz="1200" kern="1200" dirty="0" err="1" smtClean="0">
                <a:solidFill>
                  <a:schemeClr val="tx1"/>
                </a:solidFill>
                <a:latin typeface="+mn-lt"/>
                <a:ea typeface="+mn-ea"/>
                <a:cs typeface="+mn-cs"/>
              </a:rPr>
              <a:t>IIb</a:t>
            </a:r>
            <a:r>
              <a:rPr lang="en-US" sz="1200" kern="1200" dirty="0" smtClean="0">
                <a:solidFill>
                  <a:schemeClr val="tx1"/>
                </a:solidFill>
                <a:latin typeface="+mn-lt"/>
                <a:ea typeface="+mn-ea"/>
                <a:cs typeface="+mn-cs"/>
              </a:rPr>
              <a:t> efficacy trial of a vaccine regimen in at-risk populations in the U.S. with the study population comprised of only 16% Blacks and 8% Latinos.</a:t>
            </a:r>
            <a:r>
              <a:rPr lang="en-US" sz="1200" kern="1200" baseline="30000" dirty="0" smtClean="0">
                <a:solidFill>
                  <a:schemeClr val="tx1"/>
                </a:solidFill>
                <a:latin typeface="+mn-lt"/>
                <a:ea typeface="+mn-ea"/>
                <a:cs typeface="+mn-cs"/>
              </a:rPr>
              <a:t>12</a:t>
            </a: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F6AC7F3-1094-B045-8B78-CC16157EC366}" type="slidenum">
              <a:rPr lang="en-US" smtClean="0"/>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chemeClr val="tx1"/>
                  </a:solidFill>
                  <a:miter lim="800000"/>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chemeClr val="bg2">
                        <a:alpha val="74998"/>
                      </a:schemeClr>
                    </a:outerShdw>
                  </a:effectLst>
                </a14:hiddenEffects>
              </a:ext>
            </a:extLst>
          </p:spPr>
          <p:txBody>
            <a:bodyPr wrap="none" anchor="ctr"/>
            <a:lstStyle/>
            <a:p>
              <a:pPr algn="ctr" defTabSz="914400" fontAlgn="base">
                <a:spcBef>
                  <a:spcPct val="0"/>
                </a:spcBef>
                <a:spcAft>
                  <a:spcPct val="0"/>
                </a:spcAft>
                <a:defRPr/>
              </a:pPr>
              <a:endParaRPr lang="en-US" sz="2400">
                <a:solidFill>
                  <a:srgbClr val="000000"/>
                </a:solidFill>
                <a:latin typeface="Times New Roman" charset="0"/>
                <a:ea typeface="ＭＳ Ｐゴシック" charset="0"/>
                <a:cs typeface="ＭＳ Ｐゴシック"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sz="2400">
                <a:solidFill>
                  <a:srgbClr val="000000"/>
                </a:solidFill>
                <a:latin typeface="Times New Roman" charset="0"/>
                <a:ea typeface="ＭＳ Ｐゴシック" charset="0"/>
                <a:cs typeface="ＭＳ Ｐゴシック"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sz="2400">
                  <a:solidFill>
                    <a:srgbClr val="000000"/>
                  </a:solidFill>
                  <a:latin typeface="Times New Roman" charset="0"/>
                  <a:ea typeface="ＭＳ Ｐゴシック" charset="0"/>
                  <a:cs typeface="ＭＳ Ｐゴシック"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sz="2400">
                  <a:solidFill>
                    <a:srgbClr val="000000"/>
                  </a:solidFill>
                  <a:latin typeface="Times New Roman" charset="0"/>
                  <a:ea typeface="ＭＳ Ｐゴシック" charset="0"/>
                  <a:cs typeface="ＭＳ Ｐゴシック"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sz="2400">
                  <a:solidFill>
                    <a:srgbClr val="000000"/>
                  </a:solidFill>
                  <a:latin typeface="Times New Roman" charset="0"/>
                  <a:ea typeface="ＭＳ Ｐゴシック" charset="0"/>
                  <a:cs typeface="ＭＳ Ｐゴシック"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sz="2400">
                  <a:solidFill>
                    <a:srgbClr val="000000"/>
                  </a:solidFill>
                  <a:latin typeface="Times New Roman" charset="0"/>
                  <a:ea typeface="ＭＳ Ｐゴシック" charset="0"/>
                  <a:cs typeface="ＭＳ Ｐゴシック"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sz="2400">
                  <a:solidFill>
                    <a:srgbClr val="000000"/>
                  </a:solidFill>
                  <a:latin typeface="Times New Roman" charset="0"/>
                  <a:ea typeface="ＭＳ Ｐゴシック" charset="0"/>
                  <a:cs typeface="ＭＳ Ｐゴシック"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sz="2400">
                  <a:solidFill>
                    <a:srgbClr val="000000"/>
                  </a:solidFill>
                  <a:latin typeface="Times New Roman" charset="0"/>
                  <a:ea typeface="ＭＳ Ｐゴシック" charset="0"/>
                  <a:cs typeface="ＭＳ Ｐゴシック"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sz="2400">
                  <a:solidFill>
                    <a:srgbClr val="000000"/>
                  </a:solidFill>
                  <a:latin typeface="Times New Roman" charset="0"/>
                  <a:ea typeface="ＭＳ Ｐゴシック" charset="0"/>
                  <a:cs typeface="ＭＳ Ｐゴシック"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sz="2400">
                  <a:solidFill>
                    <a:srgbClr val="000000"/>
                  </a:solidFill>
                  <a:latin typeface="Times New Roman" charset="0"/>
                  <a:ea typeface="ＭＳ Ｐゴシック" charset="0"/>
                  <a:cs typeface="ＭＳ Ｐゴシック"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sz="2400">
                  <a:solidFill>
                    <a:srgbClr val="000000"/>
                  </a:solidFill>
                  <a:latin typeface="Times New Roman" charset="0"/>
                  <a:ea typeface="ＭＳ Ｐゴシック" charset="0"/>
                  <a:cs typeface="ＭＳ Ｐゴシック"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sz="2400">
                  <a:solidFill>
                    <a:srgbClr val="000000"/>
                  </a:solidFill>
                  <a:latin typeface="Times New Roman" charset="0"/>
                  <a:ea typeface="ＭＳ Ｐゴシック" charset="0"/>
                  <a:cs typeface="ＭＳ Ｐゴシック" charset="0"/>
                </a:endParaRPr>
              </a:p>
            </p:txBody>
          </p:sp>
        </p:grpSp>
      </p:grpSp>
      <p:sp>
        <p:nvSpPr>
          <p:cNvPr id="55315"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pPr lvl="0"/>
            <a:r>
              <a:rPr lang="en-US" noProof="0" smtClean="0"/>
              <a:t>Click to edit Master title style</a:t>
            </a:r>
          </a:p>
        </p:txBody>
      </p:sp>
      <p:sp>
        <p:nvSpPr>
          <p:cNvPr id="55316" name="Rectangle 20"/>
          <p:cNvSpPr>
            <a:spLocks noGrp="1" noChangeArrowheads="1"/>
          </p:cNvSpPr>
          <p:nvPr>
            <p:ph type="subTitle" idx="1"/>
          </p:nvPr>
        </p:nvSpPr>
        <p:spPr>
          <a:xfrm>
            <a:off x="2971800" y="4267200"/>
            <a:ext cx="6019800" cy="1752600"/>
          </a:xfrm>
        </p:spPr>
        <p:txBody>
          <a:bodyPr/>
          <a:lstStyle>
            <a:lvl1pPr marL="0" indent="0">
              <a:buFont typeface="Wingdings" charset="0"/>
              <a:buNone/>
              <a:defRPr sz="3400"/>
            </a:lvl1pPr>
          </a:lstStyle>
          <a:p>
            <a:pPr lvl="0"/>
            <a:r>
              <a:rPr lang="en-US" noProof="0" smtClean="0"/>
              <a:t>Click to edit Master subtitle style</a:t>
            </a:r>
          </a:p>
        </p:txBody>
      </p:sp>
      <p:sp>
        <p:nvSpPr>
          <p:cNvPr id="18" name="Rectangle 16"/>
          <p:cNvSpPr>
            <a:spLocks noGrp="1" noChangeArrowheads="1"/>
          </p:cNvSpPr>
          <p:nvPr>
            <p:ph type="dt" sz="half" idx="10"/>
          </p:nvPr>
        </p:nvSpPr>
        <p:spPr>
          <a:xfrm>
            <a:off x="457200" y="6248400"/>
            <a:ext cx="2133600" cy="457200"/>
          </a:xfrm>
        </p:spPr>
        <p:txBody>
          <a:bodyPr/>
          <a:lstStyle>
            <a:lvl1pPr>
              <a:defRPr smtClean="0"/>
            </a:lvl1pPr>
          </a:lstStyle>
          <a:p>
            <a:pPr>
              <a:defRPr/>
            </a:pPr>
            <a:endParaRPr lang="en-US">
              <a:solidFill>
                <a:srgbClr val="000000"/>
              </a:solidFill>
            </a:endParaRPr>
          </a:p>
        </p:txBody>
      </p:sp>
      <p:sp>
        <p:nvSpPr>
          <p:cNvPr id="19" name="Rectangle 17"/>
          <p:cNvSpPr>
            <a:spLocks noGrp="1" noChangeArrowheads="1"/>
          </p:cNvSpPr>
          <p:nvPr>
            <p:ph type="ftr" sz="quarter" idx="11"/>
          </p:nvPr>
        </p:nvSpPr>
        <p:spPr/>
        <p:txBody>
          <a:bodyPr/>
          <a:lstStyle>
            <a:lvl1pPr>
              <a:defRPr smtClean="0"/>
            </a:lvl1pPr>
          </a:lstStyle>
          <a:p>
            <a:pPr>
              <a:defRPr/>
            </a:pPr>
            <a:endParaRPr lang="en-US">
              <a:solidFill>
                <a:srgbClr val="000000"/>
              </a:solidFill>
            </a:endParaRPr>
          </a:p>
        </p:txBody>
      </p:sp>
      <p:sp>
        <p:nvSpPr>
          <p:cNvPr id="20" name="Rectangle 18"/>
          <p:cNvSpPr>
            <a:spLocks noGrp="1" noChangeArrowheads="1"/>
          </p:cNvSpPr>
          <p:nvPr>
            <p:ph type="sldNum" sz="quarter" idx="12"/>
          </p:nvPr>
        </p:nvSpPr>
        <p:spPr/>
        <p:txBody>
          <a:bodyPr/>
          <a:lstStyle>
            <a:lvl1pPr>
              <a:defRPr smtClean="0"/>
            </a:lvl1pPr>
          </a:lstStyle>
          <a:p>
            <a:pPr>
              <a:defRPr/>
            </a:pPr>
            <a:fld id="{E88BF78C-70D7-7C4C-A63E-4CD72E20435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333025715"/>
      </p:ext>
    </p:extLst>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9B880463-D0F0-4543-A7ED-3CD4571E1C1A}" type="slidenum">
              <a:rPr lang="en-US">
                <a:solidFill>
                  <a:srgbClr val="000000"/>
                </a:solidFill>
              </a:rPr>
              <a:pPr>
                <a:defRPr/>
              </a:pPr>
              <a:t>‹#›</a:t>
            </a:fld>
            <a:endParaRPr lang="en-US">
              <a:solidFill>
                <a:srgbClr val="000000"/>
              </a:solidFill>
            </a:endParaRPr>
          </a:p>
        </p:txBody>
      </p:sp>
      <p:sp>
        <p:nvSpPr>
          <p:cNvPr id="6" name="Rectangle 16"/>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983349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03234E5A-9BDA-D042-9FAA-18CB7E578A43}" type="slidenum">
              <a:rPr lang="en-US">
                <a:solidFill>
                  <a:srgbClr val="000000"/>
                </a:solidFill>
              </a:rPr>
              <a:pPr>
                <a:defRPr/>
              </a:pPr>
              <a:t>‹#›</a:t>
            </a:fld>
            <a:endParaRPr lang="en-US">
              <a:solidFill>
                <a:srgbClr val="000000"/>
              </a:solidFill>
            </a:endParaRPr>
          </a:p>
        </p:txBody>
      </p:sp>
      <p:sp>
        <p:nvSpPr>
          <p:cNvPr id="6" name="Rectangle 16"/>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25095408"/>
      </p:ext>
    </p:extLst>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981200"/>
            <a:ext cx="8229600" cy="3886200"/>
          </a:xfrm>
        </p:spPr>
        <p:txBody>
          <a:bodyPr/>
          <a:lstStyle/>
          <a:p>
            <a:pPr lvl="0"/>
            <a:endParaRPr lang="en-US" noProof="0" smtClean="0"/>
          </a:p>
        </p:txBody>
      </p:sp>
      <p:sp>
        <p:nvSpPr>
          <p:cNvPr id="4" name="Rectangle 2"/>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8C7C7C39-A2FD-E143-83E1-81D06FD4EA46}" type="slidenum">
              <a:rPr lang="en-US">
                <a:solidFill>
                  <a:srgbClr val="000000"/>
                </a:solidFill>
              </a:rPr>
              <a:pPr>
                <a:defRPr/>
              </a:pPr>
              <a:t>‹#›</a:t>
            </a:fld>
            <a:endParaRPr lang="en-US">
              <a:solidFill>
                <a:srgbClr val="000000"/>
              </a:solidFill>
            </a:endParaRPr>
          </a:p>
        </p:txBody>
      </p:sp>
      <p:sp>
        <p:nvSpPr>
          <p:cNvPr id="6" name="Rectangle 16"/>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060530216"/>
      </p:ext>
    </p:extLst>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701D67DD-2E1A-0745-90B6-5F7D05F1A218}" type="slidenum">
              <a:rPr lang="en-US">
                <a:solidFill>
                  <a:srgbClr val="000000"/>
                </a:solidFill>
              </a:rPr>
              <a:pPr>
                <a:defRPr/>
              </a:pPr>
              <a:t>‹#›</a:t>
            </a:fld>
            <a:endParaRPr lang="en-US">
              <a:solidFill>
                <a:srgbClr val="000000"/>
              </a:solidFill>
            </a:endParaRPr>
          </a:p>
        </p:txBody>
      </p:sp>
      <p:sp>
        <p:nvSpPr>
          <p:cNvPr id="7" name="Rectangle 16"/>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244683139"/>
      </p:ext>
    </p:extLst>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chemeClr val="tx1"/>
                  </a:solidFill>
                  <a:miter lim="800000"/>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chemeClr val="bg2">
                        <a:alpha val="74998"/>
                      </a:schemeClr>
                    </a:outerShdw>
                  </a:effectLst>
                </a14:hiddenEffects>
              </a:ext>
            </a:extLst>
          </p:spPr>
          <p:txBody>
            <a:bodyPr wrap="none" anchor="ctr"/>
            <a:lstStyle/>
            <a:p>
              <a:pPr algn="ctr" defTabSz="914400" fontAlgn="base">
                <a:spcBef>
                  <a:spcPct val="0"/>
                </a:spcBef>
                <a:spcAft>
                  <a:spcPct val="0"/>
                </a:spcAft>
                <a:defRPr/>
              </a:pPr>
              <a:endParaRPr lang="en-US" sz="2400">
                <a:solidFill>
                  <a:srgbClr val="000000"/>
                </a:solidFill>
                <a:latin typeface="Times New Roman" charset="0"/>
                <a:ea typeface="ＭＳ Ｐゴシック" charset="0"/>
                <a:cs typeface="ＭＳ Ｐゴシック"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sz="2400">
                <a:solidFill>
                  <a:srgbClr val="000000"/>
                </a:solidFill>
                <a:latin typeface="Times New Roman" charset="0"/>
                <a:ea typeface="ＭＳ Ｐゴシック" charset="0"/>
                <a:cs typeface="ＭＳ Ｐゴシック"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sz="2400">
                  <a:solidFill>
                    <a:srgbClr val="000000"/>
                  </a:solidFill>
                  <a:latin typeface="Times New Roman" charset="0"/>
                  <a:ea typeface="ＭＳ Ｐゴシック" charset="0"/>
                  <a:cs typeface="ＭＳ Ｐゴシック"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sz="2400">
                  <a:solidFill>
                    <a:srgbClr val="000000"/>
                  </a:solidFill>
                  <a:latin typeface="Times New Roman" charset="0"/>
                  <a:ea typeface="ＭＳ Ｐゴシック" charset="0"/>
                  <a:cs typeface="ＭＳ Ｐゴシック"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sz="2400">
                  <a:solidFill>
                    <a:srgbClr val="000000"/>
                  </a:solidFill>
                  <a:latin typeface="Times New Roman" charset="0"/>
                  <a:ea typeface="ＭＳ Ｐゴシック" charset="0"/>
                  <a:cs typeface="ＭＳ Ｐゴシック"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sz="2400">
                  <a:solidFill>
                    <a:srgbClr val="000000"/>
                  </a:solidFill>
                  <a:latin typeface="Times New Roman" charset="0"/>
                  <a:ea typeface="ＭＳ Ｐゴシック" charset="0"/>
                  <a:cs typeface="ＭＳ Ｐゴシック"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sz="2400">
                  <a:solidFill>
                    <a:srgbClr val="000000"/>
                  </a:solidFill>
                  <a:latin typeface="Times New Roman" charset="0"/>
                  <a:ea typeface="ＭＳ Ｐゴシック" charset="0"/>
                  <a:cs typeface="ＭＳ Ｐゴシック"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sz="2400">
                  <a:solidFill>
                    <a:srgbClr val="000000"/>
                  </a:solidFill>
                  <a:latin typeface="Times New Roman" charset="0"/>
                  <a:ea typeface="ＭＳ Ｐゴシック" charset="0"/>
                  <a:cs typeface="ＭＳ Ｐゴシック"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sz="2400">
                  <a:solidFill>
                    <a:srgbClr val="000000"/>
                  </a:solidFill>
                  <a:latin typeface="Times New Roman" charset="0"/>
                  <a:ea typeface="ＭＳ Ｐゴシック" charset="0"/>
                  <a:cs typeface="ＭＳ Ｐゴシック"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sz="2400">
                  <a:solidFill>
                    <a:srgbClr val="000000"/>
                  </a:solidFill>
                  <a:latin typeface="Times New Roman" charset="0"/>
                  <a:ea typeface="ＭＳ Ｐゴシック" charset="0"/>
                  <a:cs typeface="ＭＳ Ｐゴシック"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sz="2400">
                  <a:solidFill>
                    <a:srgbClr val="000000"/>
                  </a:solidFill>
                  <a:latin typeface="Times New Roman" charset="0"/>
                  <a:ea typeface="ＭＳ Ｐゴシック" charset="0"/>
                  <a:cs typeface="ＭＳ Ｐゴシック"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sz="2400">
                  <a:solidFill>
                    <a:srgbClr val="000000"/>
                  </a:solidFill>
                  <a:latin typeface="Times New Roman" charset="0"/>
                  <a:ea typeface="ＭＳ Ｐゴシック" charset="0"/>
                  <a:cs typeface="ＭＳ Ｐゴシック" charset="0"/>
                </a:endParaRPr>
              </a:p>
            </p:txBody>
          </p:sp>
        </p:grpSp>
      </p:grpSp>
      <p:sp>
        <p:nvSpPr>
          <p:cNvPr id="55315"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pPr lvl="0"/>
            <a:r>
              <a:rPr lang="en-US" noProof="0" smtClean="0"/>
              <a:t>Click to edit Master title style</a:t>
            </a:r>
          </a:p>
        </p:txBody>
      </p:sp>
      <p:sp>
        <p:nvSpPr>
          <p:cNvPr id="55316" name="Rectangle 20"/>
          <p:cNvSpPr>
            <a:spLocks noGrp="1" noChangeArrowheads="1"/>
          </p:cNvSpPr>
          <p:nvPr>
            <p:ph type="subTitle" idx="1"/>
          </p:nvPr>
        </p:nvSpPr>
        <p:spPr>
          <a:xfrm>
            <a:off x="2971800" y="4267200"/>
            <a:ext cx="6019800" cy="1752600"/>
          </a:xfrm>
        </p:spPr>
        <p:txBody>
          <a:bodyPr/>
          <a:lstStyle>
            <a:lvl1pPr marL="0" indent="0">
              <a:buFont typeface="Wingdings" charset="0"/>
              <a:buNone/>
              <a:defRPr sz="3400"/>
            </a:lvl1pPr>
          </a:lstStyle>
          <a:p>
            <a:pPr lvl="0"/>
            <a:r>
              <a:rPr lang="en-US" noProof="0" smtClean="0"/>
              <a:t>Click to edit Master subtitle style</a:t>
            </a:r>
          </a:p>
        </p:txBody>
      </p:sp>
      <p:sp>
        <p:nvSpPr>
          <p:cNvPr id="18" name="Rectangle 16"/>
          <p:cNvSpPr>
            <a:spLocks noGrp="1" noChangeArrowheads="1"/>
          </p:cNvSpPr>
          <p:nvPr>
            <p:ph type="dt" sz="half" idx="10"/>
          </p:nvPr>
        </p:nvSpPr>
        <p:spPr>
          <a:xfrm>
            <a:off x="457200" y="6248400"/>
            <a:ext cx="2133600" cy="457200"/>
          </a:xfrm>
        </p:spPr>
        <p:txBody>
          <a:bodyPr/>
          <a:lstStyle>
            <a:lvl1pPr>
              <a:defRPr smtClean="0"/>
            </a:lvl1pPr>
          </a:lstStyle>
          <a:p>
            <a:pPr>
              <a:defRPr/>
            </a:pPr>
            <a:endParaRPr lang="en-US">
              <a:solidFill>
                <a:srgbClr val="000000"/>
              </a:solidFill>
            </a:endParaRPr>
          </a:p>
        </p:txBody>
      </p:sp>
      <p:sp>
        <p:nvSpPr>
          <p:cNvPr id="19" name="Rectangle 17"/>
          <p:cNvSpPr>
            <a:spLocks noGrp="1" noChangeArrowheads="1"/>
          </p:cNvSpPr>
          <p:nvPr>
            <p:ph type="ftr" sz="quarter" idx="11"/>
          </p:nvPr>
        </p:nvSpPr>
        <p:spPr/>
        <p:txBody>
          <a:bodyPr/>
          <a:lstStyle>
            <a:lvl1pPr>
              <a:defRPr smtClean="0"/>
            </a:lvl1pPr>
          </a:lstStyle>
          <a:p>
            <a:pPr>
              <a:defRPr/>
            </a:pPr>
            <a:endParaRPr lang="en-US">
              <a:solidFill>
                <a:srgbClr val="000000"/>
              </a:solidFill>
            </a:endParaRPr>
          </a:p>
        </p:txBody>
      </p:sp>
      <p:sp>
        <p:nvSpPr>
          <p:cNvPr id="20" name="Rectangle 18"/>
          <p:cNvSpPr>
            <a:spLocks noGrp="1" noChangeArrowheads="1"/>
          </p:cNvSpPr>
          <p:nvPr>
            <p:ph type="sldNum" sz="quarter" idx="12"/>
          </p:nvPr>
        </p:nvSpPr>
        <p:spPr/>
        <p:txBody>
          <a:bodyPr/>
          <a:lstStyle>
            <a:lvl1pPr>
              <a:defRPr smtClean="0"/>
            </a:lvl1pPr>
          </a:lstStyle>
          <a:p>
            <a:pPr>
              <a:defRPr/>
            </a:pPr>
            <a:fld id="{9B4E3DEC-A3BC-5649-815F-301DE1C0BC2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86639520"/>
      </p:ext>
    </p:extLst>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A08B4665-883A-0149-B2D6-F9CA76353AF9}" type="slidenum">
              <a:rPr lang="en-US">
                <a:solidFill>
                  <a:srgbClr val="000000"/>
                </a:solidFill>
              </a:rPr>
              <a:pPr>
                <a:defRPr/>
              </a:pPr>
              <a:t>‹#›</a:t>
            </a:fld>
            <a:endParaRPr lang="en-US">
              <a:solidFill>
                <a:srgbClr val="000000"/>
              </a:solidFill>
            </a:endParaRPr>
          </a:p>
        </p:txBody>
      </p:sp>
      <p:sp>
        <p:nvSpPr>
          <p:cNvPr id="6" name="Rectangle 16"/>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015730640"/>
      </p:ext>
    </p:extLst>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9F777DD2-A8AD-6B46-BA5A-88924703BB90}" type="slidenum">
              <a:rPr lang="en-US">
                <a:solidFill>
                  <a:srgbClr val="000000"/>
                </a:solidFill>
              </a:rPr>
              <a:pPr>
                <a:defRPr/>
              </a:pPr>
              <a:t>‹#›</a:t>
            </a:fld>
            <a:endParaRPr lang="en-US">
              <a:solidFill>
                <a:srgbClr val="000000"/>
              </a:solidFill>
            </a:endParaRPr>
          </a:p>
        </p:txBody>
      </p:sp>
      <p:sp>
        <p:nvSpPr>
          <p:cNvPr id="6" name="Rectangle 16"/>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062324433"/>
      </p:ext>
    </p:extLst>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53E5A51E-1D3C-624B-905C-30562F1F95AF}" type="slidenum">
              <a:rPr lang="en-US">
                <a:solidFill>
                  <a:srgbClr val="000000"/>
                </a:solidFill>
              </a:rPr>
              <a:pPr>
                <a:defRPr/>
              </a:pPr>
              <a:t>‹#›</a:t>
            </a:fld>
            <a:endParaRPr lang="en-US">
              <a:solidFill>
                <a:srgbClr val="000000"/>
              </a:solidFill>
            </a:endParaRPr>
          </a:p>
        </p:txBody>
      </p:sp>
      <p:sp>
        <p:nvSpPr>
          <p:cNvPr id="7" name="Rectangle 16"/>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294270825"/>
      </p:ext>
    </p:extLst>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8" name="Rectangle 3"/>
          <p:cNvSpPr>
            <a:spLocks noGrp="1" noChangeArrowheads="1"/>
          </p:cNvSpPr>
          <p:nvPr>
            <p:ph type="sldNum" sz="quarter" idx="11"/>
          </p:nvPr>
        </p:nvSpPr>
        <p:spPr>
          <a:ln/>
        </p:spPr>
        <p:txBody>
          <a:bodyPr/>
          <a:lstStyle>
            <a:lvl1pPr>
              <a:defRPr/>
            </a:lvl1pPr>
          </a:lstStyle>
          <a:p>
            <a:pPr>
              <a:defRPr/>
            </a:pPr>
            <a:fld id="{55EF6595-4CBD-4C49-9677-02FE24F1E132}" type="slidenum">
              <a:rPr lang="en-US">
                <a:solidFill>
                  <a:srgbClr val="000000"/>
                </a:solidFill>
              </a:rPr>
              <a:pPr>
                <a:defRPr/>
              </a:pPr>
              <a:t>‹#›</a:t>
            </a:fld>
            <a:endParaRPr lang="en-US">
              <a:solidFill>
                <a:srgbClr val="000000"/>
              </a:solidFill>
            </a:endParaRPr>
          </a:p>
        </p:txBody>
      </p:sp>
      <p:sp>
        <p:nvSpPr>
          <p:cNvPr id="9" name="Rectangle 16"/>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323148225"/>
      </p:ext>
    </p:extLst>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4" name="Rectangle 3"/>
          <p:cNvSpPr>
            <a:spLocks noGrp="1" noChangeArrowheads="1"/>
          </p:cNvSpPr>
          <p:nvPr>
            <p:ph type="sldNum" sz="quarter" idx="11"/>
          </p:nvPr>
        </p:nvSpPr>
        <p:spPr>
          <a:ln/>
        </p:spPr>
        <p:txBody>
          <a:bodyPr/>
          <a:lstStyle>
            <a:lvl1pPr>
              <a:defRPr/>
            </a:lvl1pPr>
          </a:lstStyle>
          <a:p>
            <a:pPr>
              <a:defRPr/>
            </a:pPr>
            <a:fld id="{2AEC1116-589A-3F40-B66B-C54B137BC271}" type="slidenum">
              <a:rPr lang="en-US">
                <a:solidFill>
                  <a:srgbClr val="000000"/>
                </a:solidFill>
              </a:rPr>
              <a:pPr>
                <a:defRPr/>
              </a:pPr>
              <a:t>‹#›</a:t>
            </a:fld>
            <a:endParaRPr lang="en-US">
              <a:solidFill>
                <a:srgbClr val="000000"/>
              </a:solidFill>
            </a:endParaRPr>
          </a:p>
        </p:txBody>
      </p:sp>
      <p:sp>
        <p:nvSpPr>
          <p:cNvPr id="5" name="Rectangle 16"/>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340931639"/>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17F0E803-5DF9-9047-8CCC-8C6986FA71DB}" type="slidenum">
              <a:rPr lang="en-US">
                <a:solidFill>
                  <a:srgbClr val="000000"/>
                </a:solidFill>
              </a:rPr>
              <a:pPr>
                <a:defRPr/>
              </a:pPr>
              <a:t>‹#›</a:t>
            </a:fld>
            <a:endParaRPr lang="en-US">
              <a:solidFill>
                <a:srgbClr val="000000"/>
              </a:solidFill>
            </a:endParaRPr>
          </a:p>
        </p:txBody>
      </p:sp>
      <p:sp>
        <p:nvSpPr>
          <p:cNvPr id="6" name="Rectangle 16"/>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415938180"/>
      </p:ext>
    </p:extLst>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3" name="Rectangle 3"/>
          <p:cNvSpPr>
            <a:spLocks noGrp="1" noChangeArrowheads="1"/>
          </p:cNvSpPr>
          <p:nvPr>
            <p:ph type="sldNum" sz="quarter" idx="11"/>
          </p:nvPr>
        </p:nvSpPr>
        <p:spPr>
          <a:ln/>
        </p:spPr>
        <p:txBody>
          <a:bodyPr/>
          <a:lstStyle>
            <a:lvl1pPr>
              <a:defRPr/>
            </a:lvl1pPr>
          </a:lstStyle>
          <a:p>
            <a:pPr>
              <a:defRPr/>
            </a:pPr>
            <a:fld id="{71F45645-D312-E742-81A1-B5779821506B}" type="slidenum">
              <a:rPr lang="en-US">
                <a:solidFill>
                  <a:srgbClr val="000000"/>
                </a:solidFill>
              </a:rPr>
              <a:pPr>
                <a:defRPr/>
              </a:pPr>
              <a:t>‹#›</a:t>
            </a:fld>
            <a:endParaRPr lang="en-US">
              <a:solidFill>
                <a:srgbClr val="000000"/>
              </a:solidFill>
            </a:endParaRPr>
          </a:p>
        </p:txBody>
      </p:sp>
      <p:sp>
        <p:nvSpPr>
          <p:cNvPr id="4" name="Rectangle 16"/>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66177161"/>
      </p:ext>
    </p:extLst>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5E3CB15C-A126-D44C-8199-0F112085AA2B}" type="slidenum">
              <a:rPr lang="en-US">
                <a:solidFill>
                  <a:srgbClr val="000000"/>
                </a:solidFill>
              </a:rPr>
              <a:pPr>
                <a:defRPr/>
              </a:pPr>
              <a:t>‹#›</a:t>
            </a:fld>
            <a:endParaRPr lang="en-US">
              <a:solidFill>
                <a:srgbClr val="000000"/>
              </a:solidFill>
            </a:endParaRPr>
          </a:p>
        </p:txBody>
      </p:sp>
      <p:sp>
        <p:nvSpPr>
          <p:cNvPr id="7" name="Rectangle 16"/>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67183982"/>
      </p:ext>
    </p:extLst>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85E3CB99-9FD8-3A48-BAE7-0A90CAEF59CE}" type="slidenum">
              <a:rPr lang="en-US">
                <a:solidFill>
                  <a:srgbClr val="000000"/>
                </a:solidFill>
              </a:rPr>
              <a:pPr>
                <a:defRPr/>
              </a:pPr>
              <a:t>‹#›</a:t>
            </a:fld>
            <a:endParaRPr lang="en-US">
              <a:solidFill>
                <a:srgbClr val="000000"/>
              </a:solidFill>
            </a:endParaRPr>
          </a:p>
        </p:txBody>
      </p:sp>
      <p:sp>
        <p:nvSpPr>
          <p:cNvPr id="7" name="Rectangle 16"/>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734637395"/>
      </p:ext>
    </p:extLst>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EF3357E9-0570-7E41-8B63-630E8CBC547F}" type="slidenum">
              <a:rPr lang="en-US">
                <a:solidFill>
                  <a:srgbClr val="000000"/>
                </a:solidFill>
              </a:rPr>
              <a:pPr>
                <a:defRPr/>
              </a:pPr>
              <a:t>‹#›</a:t>
            </a:fld>
            <a:endParaRPr lang="en-US">
              <a:solidFill>
                <a:srgbClr val="000000"/>
              </a:solidFill>
            </a:endParaRPr>
          </a:p>
        </p:txBody>
      </p:sp>
      <p:sp>
        <p:nvSpPr>
          <p:cNvPr id="6" name="Rectangle 16"/>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848931803"/>
      </p:ext>
    </p:extLst>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0518F8A2-28F7-704F-AD36-58C8791B50D3}" type="slidenum">
              <a:rPr lang="en-US">
                <a:solidFill>
                  <a:srgbClr val="000000"/>
                </a:solidFill>
              </a:rPr>
              <a:pPr>
                <a:defRPr/>
              </a:pPr>
              <a:t>‹#›</a:t>
            </a:fld>
            <a:endParaRPr lang="en-US">
              <a:solidFill>
                <a:srgbClr val="000000"/>
              </a:solidFill>
            </a:endParaRPr>
          </a:p>
        </p:txBody>
      </p:sp>
      <p:sp>
        <p:nvSpPr>
          <p:cNvPr id="6" name="Rectangle 16"/>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87736042"/>
      </p:ext>
    </p:extLst>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981200"/>
            <a:ext cx="8229600" cy="3886200"/>
          </a:xfrm>
        </p:spPr>
        <p:txBody>
          <a:bodyPr/>
          <a:lstStyle/>
          <a:p>
            <a:pPr lvl="0"/>
            <a:endParaRPr lang="en-US" noProof="0" smtClean="0"/>
          </a:p>
        </p:txBody>
      </p:sp>
      <p:sp>
        <p:nvSpPr>
          <p:cNvPr id="4" name="Rectangle 2"/>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582F4675-7A73-964E-9BC8-8D8631A12C99}" type="slidenum">
              <a:rPr lang="en-US">
                <a:solidFill>
                  <a:srgbClr val="000000"/>
                </a:solidFill>
              </a:rPr>
              <a:pPr>
                <a:defRPr/>
              </a:pPr>
              <a:t>‹#›</a:t>
            </a:fld>
            <a:endParaRPr lang="en-US">
              <a:solidFill>
                <a:srgbClr val="000000"/>
              </a:solidFill>
            </a:endParaRPr>
          </a:p>
        </p:txBody>
      </p:sp>
      <p:sp>
        <p:nvSpPr>
          <p:cNvPr id="6" name="Rectangle 16"/>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02746526"/>
      </p:ext>
    </p:extLst>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CB381B3D-847E-674F-A881-D3389E493FB5}" type="slidenum">
              <a:rPr lang="en-US">
                <a:solidFill>
                  <a:srgbClr val="000000"/>
                </a:solidFill>
              </a:rPr>
              <a:pPr>
                <a:defRPr/>
              </a:pPr>
              <a:t>‹#›</a:t>
            </a:fld>
            <a:endParaRPr lang="en-US">
              <a:solidFill>
                <a:srgbClr val="000000"/>
              </a:solidFill>
            </a:endParaRPr>
          </a:p>
        </p:txBody>
      </p:sp>
      <p:sp>
        <p:nvSpPr>
          <p:cNvPr id="7" name="Rectangle 16"/>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289831056"/>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A83BCEBD-AAF4-2E4E-9B35-FF8A84B892A0}" type="slidenum">
              <a:rPr lang="en-US">
                <a:solidFill>
                  <a:srgbClr val="000000"/>
                </a:solidFill>
              </a:rPr>
              <a:pPr>
                <a:defRPr/>
              </a:pPr>
              <a:t>‹#›</a:t>
            </a:fld>
            <a:endParaRPr lang="en-US">
              <a:solidFill>
                <a:srgbClr val="000000"/>
              </a:solidFill>
            </a:endParaRPr>
          </a:p>
        </p:txBody>
      </p:sp>
      <p:sp>
        <p:nvSpPr>
          <p:cNvPr id="6" name="Rectangle 16"/>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577588264"/>
      </p:ext>
    </p:extLst>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DBE8A8D1-13CF-8C4F-A07E-91BD843678B6}" type="slidenum">
              <a:rPr lang="en-US">
                <a:solidFill>
                  <a:srgbClr val="000000"/>
                </a:solidFill>
              </a:rPr>
              <a:pPr>
                <a:defRPr/>
              </a:pPr>
              <a:t>‹#›</a:t>
            </a:fld>
            <a:endParaRPr lang="en-US">
              <a:solidFill>
                <a:srgbClr val="000000"/>
              </a:solidFill>
            </a:endParaRPr>
          </a:p>
        </p:txBody>
      </p:sp>
      <p:sp>
        <p:nvSpPr>
          <p:cNvPr id="7" name="Rectangle 16"/>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494079925"/>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8" name="Rectangle 3"/>
          <p:cNvSpPr>
            <a:spLocks noGrp="1" noChangeArrowheads="1"/>
          </p:cNvSpPr>
          <p:nvPr>
            <p:ph type="sldNum" sz="quarter" idx="11"/>
          </p:nvPr>
        </p:nvSpPr>
        <p:spPr>
          <a:ln/>
        </p:spPr>
        <p:txBody>
          <a:bodyPr/>
          <a:lstStyle>
            <a:lvl1pPr>
              <a:defRPr/>
            </a:lvl1pPr>
          </a:lstStyle>
          <a:p>
            <a:pPr>
              <a:defRPr/>
            </a:pPr>
            <a:fld id="{8D73B051-013E-4147-ABCD-456FCCA6EC2D}" type="slidenum">
              <a:rPr lang="en-US">
                <a:solidFill>
                  <a:srgbClr val="000000"/>
                </a:solidFill>
              </a:rPr>
              <a:pPr>
                <a:defRPr/>
              </a:pPr>
              <a:t>‹#›</a:t>
            </a:fld>
            <a:endParaRPr lang="en-US">
              <a:solidFill>
                <a:srgbClr val="000000"/>
              </a:solidFill>
            </a:endParaRPr>
          </a:p>
        </p:txBody>
      </p:sp>
      <p:sp>
        <p:nvSpPr>
          <p:cNvPr id="9" name="Rectangle 16"/>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092175957"/>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4" name="Rectangle 3"/>
          <p:cNvSpPr>
            <a:spLocks noGrp="1" noChangeArrowheads="1"/>
          </p:cNvSpPr>
          <p:nvPr>
            <p:ph type="sldNum" sz="quarter" idx="11"/>
          </p:nvPr>
        </p:nvSpPr>
        <p:spPr>
          <a:ln/>
        </p:spPr>
        <p:txBody>
          <a:bodyPr/>
          <a:lstStyle>
            <a:lvl1pPr>
              <a:defRPr/>
            </a:lvl1pPr>
          </a:lstStyle>
          <a:p>
            <a:pPr>
              <a:defRPr/>
            </a:pPr>
            <a:fld id="{BE8AD709-1679-5840-A24C-53FC0E2A3943}" type="slidenum">
              <a:rPr lang="en-US">
                <a:solidFill>
                  <a:srgbClr val="000000"/>
                </a:solidFill>
              </a:rPr>
              <a:pPr>
                <a:defRPr/>
              </a:pPr>
              <a:t>‹#›</a:t>
            </a:fld>
            <a:endParaRPr lang="en-US">
              <a:solidFill>
                <a:srgbClr val="000000"/>
              </a:solidFill>
            </a:endParaRPr>
          </a:p>
        </p:txBody>
      </p:sp>
      <p:sp>
        <p:nvSpPr>
          <p:cNvPr id="5" name="Rectangle 16"/>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478545811"/>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3" name="Rectangle 3"/>
          <p:cNvSpPr>
            <a:spLocks noGrp="1" noChangeArrowheads="1"/>
          </p:cNvSpPr>
          <p:nvPr>
            <p:ph type="sldNum" sz="quarter" idx="11"/>
          </p:nvPr>
        </p:nvSpPr>
        <p:spPr>
          <a:ln/>
        </p:spPr>
        <p:txBody>
          <a:bodyPr/>
          <a:lstStyle>
            <a:lvl1pPr>
              <a:defRPr/>
            </a:lvl1pPr>
          </a:lstStyle>
          <a:p>
            <a:pPr>
              <a:defRPr/>
            </a:pPr>
            <a:fld id="{86CEF02C-7EBE-1747-9406-B52682D864E7}" type="slidenum">
              <a:rPr lang="en-US">
                <a:solidFill>
                  <a:srgbClr val="000000"/>
                </a:solidFill>
              </a:rPr>
              <a:pPr>
                <a:defRPr/>
              </a:pPr>
              <a:t>‹#›</a:t>
            </a:fld>
            <a:endParaRPr lang="en-US">
              <a:solidFill>
                <a:srgbClr val="000000"/>
              </a:solidFill>
            </a:endParaRPr>
          </a:p>
        </p:txBody>
      </p:sp>
      <p:sp>
        <p:nvSpPr>
          <p:cNvPr id="4" name="Rectangle 16"/>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971475029"/>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E5E46BAF-530C-0D4B-9042-DEF690824866}" type="slidenum">
              <a:rPr lang="en-US">
                <a:solidFill>
                  <a:srgbClr val="000000"/>
                </a:solidFill>
              </a:rPr>
              <a:pPr>
                <a:defRPr/>
              </a:pPr>
              <a:t>‹#›</a:t>
            </a:fld>
            <a:endParaRPr lang="en-US">
              <a:solidFill>
                <a:srgbClr val="000000"/>
              </a:solidFill>
            </a:endParaRPr>
          </a:p>
        </p:txBody>
      </p:sp>
      <p:sp>
        <p:nvSpPr>
          <p:cNvPr id="7" name="Rectangle 16"/>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1021703"/>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solidFill>
                <a:srgbClr val="000000"/>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CE972189-2E28-204C-8FC2-E39DC3947CF6}" type="slidenum">
              <a:rPr lang="en-US">
                <a:solidFill>
                  <a:srgbClr val="000000"/>
                </a:solidFill>
              </a:rPr>
              <a:pPr>
                <a:defRPr/>
              </a:pPr>
              <a:t>‹#›</a:t>
            </a:fld>
            <a:endParaRPr lang="en-US">
              <a:solidFill>
                <a:srgbClr val="000000"/>
              </a:solidFill>
            </a:endParaRPr>
          </a:p>
        </p:txBody>
      </p:sp>
      <p:sp>
        <p:nvSpPr>
          <p:cNvPr id="7" name="Rectangle 16"/>
          <p:cNvSpPr>
            <a:spLocks noGrp="1" noChangeArrowheads="1"/>
          </p:cNvSpPr>
          <p:nvPr>
            <p:ph type="dt" sz="half" idx="12"/>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4066488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4.xml"/><Relationship Id="rId12" Type="http://schemas.openxmlformats.org/officeDocument/2006/relationships/slideLayout" Target="../slideLayouts/slideLayout25.xml"/><Relationship Id="rId13" Type="http://schemas.openxmlformats.org/officeDocument/2006/relationships/slideLayout" Target="../slideLayouts/slideLayout26.xml"/><Relationship Id="rId14" Type="http://schemas.openxmlformats.org/officeDocument/2006/relationships/theme" Target="../theme/theme2.xml"/><Relationship Id="rId1" Type="http://schemas.openxmlformats.org/officeDocument/2006/relationships/slideLayout" Target="../slideLayouts/slideLayout14.xml"/><Relationship Id="rId2" Type="http://schemas.openxmlformats.org/officeDocument/2006/relationships/slideLayout" Target="../slideLayouts/slideLayout15.xml"/><Relationship Id="rId3" Type="http://schemas.openxmlformats.org/officeDocument/2006/relationships/slideLayout" Target="../slideLayouts/slideLayout16.xml"/><Relationship Id="rId4" Type="http://schemas.openxmlformats.org/officeDocument/2006/relationships/slideLayout" Target="../slideLayouts/slideLayout17.xml"/><Relationship Id="rId5" Type="http://schemas.openxmlformats.org/officeDocument/2006/relationships/slideLayout" Target="../slideLayouts/slideLayout18.xml"/><Relationship Id="rId6" Type="http://schemas.openxmlformats.org/officeDocument/2006/relationships/slideLayout" Target="../slideLayouts/slideLayout19.xml"/><Relationship Id="rId7" Type="http://schemas.openxmlformats.org/officeDocument/2006/relationships/slideLayout" Target="../slideLayouts/slideLayout20.xml"/><Relationship Id="rId8" Type="http://schemas.openxmlformats.org/officeDocument/2006/relationships/slideLayout" Target="../slideLayouts/slideLayout21.xml"/><Relationship Id="rId9" Type="http://schemas.openxmlformats.org/officeDocument/2006/relationships/slideLayout" Target="../slideLayouts/slideLayout22.xml"/><Relationship Id="rId10"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chemeClr val="accent1"/>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chemeClr val="tx1"/>
                </a:solidFill>
                <a:miter lim="800000"/>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p="http://schemas.openxmlformats.org/presentationml/2006/main" xmlns:r="http://schemas.openxmlformats.org/officeDocument/2006/relationships" xmlns:a="http://schemas.openxmlformats.org/drawingml/2006/main" xmlns="" val="1"/>
            </a:ext>
          </a:extLst>
        </p:spPr>
        <p:txBody>
          <a:bodyPr vert="horz" wrap="square" lIns="91440" tIns="45720" rIns="91440" bIns="45720" numCol="1" anchor="b" anchorCtr="0" compatLnSpc="1">
            <a:prstTxWarp prst="textNoShape">
              <a:avLst/>
            </a:prstTxWarp>
          </a:bodyPr>
          <a:lstStyle>
            <a:lvl1pPr algn="ctr" eaLnBrk="1" hangingPunct="1">
              <a:defRPr sz="1200" smtClean="0">
                <a:cs typeface="+mn-cs"/>
              </a:defRPr>
            </a:lvl1pPr>
          </a:lstStyle>
          <a:p>
            <a:pPr defTabSz="914400" fontAlgn="base">
              <a:spcBef>
                <a:spcPct val="0"/>
              </a:spcBef>
              <a:spcAft>
                <a:spcPct val="0"/>
              </a:spcAft>
              <a:defRPr/>
            </a:pPr>
            <a:endParaRPr lang="en-US">
              <a:solidFill>
                <a:srgbClr val="000000"/>
              </a:solidFill>
              <a:latin typeface="Arial" charset="0"/>
              <a:ea typeface="ＭＳ Ｐゴシック" charset="0"/>
            </a:endParaRPr>
          </a:p>
        </p:txBody>
      </p:sp>
      <p:sp>
        <p:nvSpPr>
          <p:cNvPr id="54275" name="Rectangle 3"/>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chemeClr val="accent1"/>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chemeClr val="tx1"/>
                </a:solidFill>
                <a:miter lim="800000"/>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p="http://schemas.openxmlformats.org/presentationml/2006/main" xmlns:r="http://schemas.openxmlformats.org/officeDocument/2006/relationships" xmlns:a="http://schemas.openxmlformats.org/drawingml/2006/main" xmlns="" val="1"/>
            </a:ext>
          </a:extLst>
        </p:spPr>
        <p:txBody>
          <a:bodyPr vert="horz" wrap="square" lIns="91440" tIns="45720" rIns="91440" bIns="45720" numCol="1" anchor="b" anchorCtr="0" compatLnSpc="1">
            <a:prstTxWarp prst="textNoShape">
              <a:avLst/>
            </a:prstTxWarp>
          </a:bodyPr>
          <a:lstStyle>
            <a:lvl1pPr algn="r" eaLnBrk="1" hangingPunct="1">
              <a:defRPr sz="1200" smtClean="0">
                <a:latin typeface="Arial Black" charset="0"/>
                <a:cs typeface="+mn-cs"/>
              </a:defRPr>
            </a:lvl1pPr>
          </a:lstStyle>
          <a:p>
            <a:pPr defTabSz="914400" fontAlgn="base">
              <a:spcBef>
                <a:spcPct val="0"/>
              </a:spcBef>
              <a:spcAft>
                <a:spcPct val="0"/>
              </a:spcAft>
              <a:defRPr/>
            </a:pPr>
            <a:fld id="{8014FCFD-7ECB-AC4C-BAE4-9C91497221AE}" type="slidenum">
              <a:rPr lang="en-US">
                <a:solidFill>
                  <a:srgbClr val="000000"/>
                </a:solidFill>
                <a:ea typeface="ＭＳ Ｐゴシック" charset="0"/>
              </a:rPr>
              <a:pPr defTabSz="914400" fontAlgn="base">
                <a:spcBef>
                  <a:spcPct val="0"/>
                </a:spcBef>
                <a:spcAft>
                  <a:spcPct val="0"/>
                </a:spcAft>
                <a:defRPr/>
              </a:pPr>
              <a:t>‹#›</a:t>
            </a:fld>
            <a:endParaRPr lang="en-US">
              <a:solidFill>
                <a:srgbClr val="000000"/>
              </a:solidFill>
              <a:ea typeface="ＭＳ Ｐゴシック" charset="0"/>
            </a:endParaRPr>
          </a:p>
        </p:txBody>
      </p:sp>
      <p:grpSp>
        <p:nvGrpSpPr>
          <p:cNvPr id="1028" name="Group 4"/>
          <p:cNvGrpSpPr>
            <a:grpSpLocks/>
          </p:cNvGrpSpPr>
          <p:nvPr/>
        </p:nvGrpSpPr>
        <p:grpSpPr bwMode="auto">
          <a:xfrm>
            <a:off x="0" y="0"/>
            <a:ext cx="9144000" cy="546100"/>
            <a:chOff x="0" y="0"/>
            <a:chExt cx="5760" cy="344"/>
          </a:xfrm>
        </p:grpSpPr>
        <p:sp>
          <p:nvSpPr>
            <p:cNvPr id="54277"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chemeClr val="tx1"/>
                  </a:solidFill>
                  <a:miter lim="800000"/>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chemeClr val="bg2">
                        <a:alpha val="74998"/>
                      </a:schemeClr>
                    </a:outerShdw>
                  </a:effectLst>
                </a14:hiddenEffects>
              </a:ext>
            </a:extLst>
          </p:spPr>
          <p:txBody>
            <a:bodyPr wrap="none" anchor="ctr"/>
            <a:lstStyle/>
            <a:p>
              <a:pPr algn="ctr" defTabSz="914400" fontAlgn="base">
                <a:spcBef>
                  <a:spcPct val="0"/>
                </a:spcBef>
                <a:spcAft>
                  <a:spcPct val="0"/>
                </a:spcAft>
                <a:defRPr/>
              </a:pPr>
              <a:endParaRPr lang="en-US" sz="2400">
                <a:solidFill>
                  <a:srgbClr val="000000"/>
                </a:solidFill>
                <a:latin typeface="Times New Roman" charset="0"/>
                <a:ea typeface="ＭＳ Ｐゴシック" charset="0"/>
                <a:cs typeface="ＭＳ Ｐゴシック" charset="0"/>
              </a:endParaRPr>
            </a:p>
          </p:txBody>
        </p:sp>
        <p:sp>
          <p:nvSpPr>
            <p:cNvPr id="1033"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sz="2400">
                <a:solidFill>
                  <a:srgbClr val="000000"/>
                </a:solidFill>
                <a:latin typeface="Times New Roman" charset="0"/>
                <a:ea typeface="ＭＳ Ｐゴシック" charset="0"/>
                <a:cs typeface="ＭＳ Ｐゴシック" charset="0"/>
              </a:endParaRPr>
            </a:p>
          </p:txBody>
        </p:sp>
        <p:sp>
          <p:nvSpPr>
            <p:cNvPr id="1034" name="Rectangle 7"/>
            <p:cNvSpPr>
              <a:spLocks noChangeArrowheads="1"/>
            </p:cNvSpPr>
            <p:nvPr/>
          </p:nvSpPr>
          <p:spPr bwMode="auto">
            <a:xfrm>
              <a:off x="258" y="85"/>
              <a:ext cx="87" cy="89"/>
            </a:xfrm>
            <a:prstGeom prst="rect">
              <a:avLst/>
            </a:prstGeom>
            <a:solidFill>
              <a:schemeClr val="folHlink"/>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a:solidFill>
                  <a:srgbClr val="666699"/>
                </a:solidFill>
                <a:latin typeface="Arial" charset="0"/>
                <a:ea typeface="ＭＳ Ｐゴシック" charset="0"/>
                <a:cs typeface="ＭＳ Ｐゴシック" charset="0"/>
              </a:endParaRPr>
            </a:p>
          </p:txBody>
        </p:sp>
        <p:sp>
          <p:nvSpPr>
            <p:cNvPr id="1035" name="Rectangle 8"/>
            <p:cNvSpPr>
              <a:spLocks noChangeArrowheads="1"/>
            </p:cNvSpPr>
            <p:nvPr/>
          </p:nvSpPr>
          <p:spPr bwMode="auto">
            <a:xfrm>
              <a:off x="345" y="0"/>
              <a:ext cx="88" cy="87"/>
            </a:xfrm>
            <a:prstGeom prst="rect">
              <a:avLst/>
            </a:prstGeom>
            <a:solidFill>
              <a:schemeClr val="folHlink"/>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a:solidFill>
                  <a:srgbClr val="666699"/>
                </a:solidFill>
                <a:latin typeface="Arial" charset="0"/>
                <a:ea typeface="ＭＳ Ｐゴシック" charset="0"/>
                <a:cs typeface="ＭＳ Ｐゴシック" charset="0"/>
              </a:endParaRPr>
            </a:p>
          </p:txBody>
        </p:sp>
        <p:sp>
          <p:nvSpPr>
            <p:cNvPr id="1036" name="Rectangle 9"/>
            <p:cNvSpPr>
              <a:spLocks noChangeArrowheads="1"/>
            </p:cNvSpPr>
            <p:nvPr/>
          </p:nvSpPr>
          <p:spPr bwMode="auto">
            <a:xfrm>
              <a:off x="345" y="85"/>
              <a:ext cx="88" cy="89"/>
            </a:xfrm>
            <a:prstGeom prst="rect">
              <a:avLst/>
            </a:prstGeom>
            <a:solidFill>
              <a:schemeClr val="accent2"/>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a:solidFill>
                  <a:srgbClr val="9999CC"/>
                </a:solidFill>
                <a:latin typeface="Arial" charset="0"/>
                <a:ea typeface="ＭＳ Ｐゴシック" charset="0"/>
                <a:cs typeface="ＭＳ Ｐゴシック" charset="0"/>
              </a:endParaRPr>
            </a:p>
          </p:txBody>
        </p:sp>
        <p:sp>
          <p:nvSpPr>
            <p:cNvPr id="1037" name="Rectangle 10"/>
            <p:cNvSpPr>
              <a:spLocks noChangeArrowheads="1"/>
            </p:cNvSpPr>
            <p:nvPr/>
          </p:nvSpPr>
          <p:spPr bwMode="auto">
            <a:xfrm>
              <a:off x="173" y="173"/>
              <a:ext cx="86" cy="87"/>
            </a:xfrm>
            <a:prstGeom prst="rect">
              <a:avLst/>
            </a:prstGeom>
            <a:solidFill>
              <a:schemeClr val="folHlink"/>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a:solidFill>
                  <a:srgbClr val="666699"/>
                </a:solidFill>
                <a:latin typeface="Arial" charset="0"/>
                <a:ea typeface="ＭＳ Ｐゴシック" charset="0"/>
                <a:cs typeface="ＭＳ Ｐゴシック" charset="0"/>
              </a:endParaRPr>
            </a:p>
          </p:txBody>
        </p:sp>
        <p:sp>
          <p:nvSpPr>
            <p:cNvPr id="1038" name="Rectangle 11"/>
            <p:cNvSpPr>
              <a:spLocks noChangeArrowheads="1"/>
            </p:cNvSpPr>
            <p:nvPr/>
          </p:nvSpPr>
          <p:spPr bwMode="auto">
            <a:xfrm>
              <a:off x="83" y="86"/>
              <a:ext cx="89" cy="87"/>
            </a:xfrm>
            <a:prstGeom prst="rect">
              <a:avLst/>
            </a:prstGeom>
            <a:solidFill>
              <a:schemeClr val="bg2"/>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sz="2400">
                <a:solidFill>
                  <a:srgbClr val="000000"/>
                </a:solidFill>
                <a:latin typeface="Times New Roman" charset="0"/>
                <a:ea typeface="ＭＳ Ｐゴシック" charset="0"/>
                <a:cs typeface="ＭＳ Ｐゴシック" charset="0"/>
              </a:endParaRPr>
            </a:p>
          </p:txBody>
        </p:sp>
        <p:sp>
          <p:nvSpPr>
            <p:cNvPr id="1039" name="Rectangle 12"/>
            <p:cNvSpPr>
              <a:spLocks noChangeArrowheads="1"/>
            </p:cNvSpPr>
            <p:nvPr/>
          </p:nvSpPr>
          <p:spPr bwMode="auto">
            <a:xfrm>
              <a:off x="258" y="171"/>
              <a:ext cx="87" cy="87"/>
            </a:xfrm>
            <a:prstGeom prst="rect">
              <a:avLst/>
            </a:prstGeom>
            <a:solidFill>
              <a:schemeClr val="accent2"/>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a:solidFill>
                  <a:srgbClr val="9999CC"/>
                </a:solidFill>
                <a:latin typeface="Arial" charset="0"/>
                <a:ea typeface="ＭＳ Ｐゴシック" charset="0"/>
                <a:cs typeface="ＭＳ Ｐゴシック" charset="0"/>
              </a:endParaRPr>
            </a:p>
          </p:txBody>
        </p:sp>
        <p:sp>
          <p:nvSpPr>
            <p:cNvPr id="1040" name="Rectangle 13"/>
            <p:cNvSpPr>
              <a:spLocks noChangeArrowheads="1"/>
            </p:cNvSpPr>
            <p:nvPr/>
          </p:nvSpPr>
          <p:spPr bwMode="auto">
            <a:xfrm>
              <a:off x="173" y="258"/>
              <a:ext cx="86" cy="86"/>
            </a:xfrm>
            <a:prstGeom prst="rect">
              <a:avLst/>
            </a:prstGeom>
            <a:solidFill>
              <a:schemeClr val="accent2"/>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a:solidFill>
                  <a:srgbClr val="9999CC"/>
                </a:solidFill>
                <a:latin typeface="Arial" charset="0"/>
                <a:ea typeface="ＭＳ Ｐゴシック" charset="0"/>
                <a:cs typeface="ＭＳ Ｐゴシック" charset="0"/>
              </a:endParaRPr>
            </a:p>
          </p:txBody>
        </p:sp>
      </p:grpSp>
      <p:sp>
        <p:nvSpPr>
          <p:cNvPr id="54286" name="Rectangle 14"/>
          <p:cNvSpPr>
            <a:spLocks noGrp="1" noChangeArrowheads="1"/>
          </p:cNvSpPr>
          <p:nvPr>
            <p:ph type="title"/>
          </p:nvPr>
        </p:nvSpPr>
        <p:spPr bwMode="auto">
          <a:xfrm>
            <a:off x="457200" y="457200"/>
            <a:ext cx="8229600" cy="1371600"/>
          </a:xfrm>
          <a:prstGeom prst="rect">
            <a:avLst/>
          </a:prstGeom>
          <a:noFill/>
          <a:ln>
            <a:noFill/>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chemeClr val="accent1"/>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chemeClr val="tx1"/>
                </a:solidFill>
                <a:miter lim="800000"/>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p="http://schemas.openxmlformats.org/presentationml/2006/main" xmlns:r="http://schemas.openxmlformats.org/officeDocument/2006/relationships" xmlns:a="http://schemas.openxmlformats.org/drawingml/2006/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4287" name="Rectangle 15"/>
          <p:cNvSpPr>
            <a:spLocks noGrp="1" noChangeArrowheads="1"/>
          </p:cNvSpPr>
          <p:nvPr>
            <p:ph type="body" idx="1"/>
          </p:nvPr>
        </p:nvSpPr>
        <p:spPr bwMode="auto">
          <a:xfrm>
            <a:off x="457200" y="1981200"/>
            <a:ext cx="8229600" cy="3886200"/>
          </a:xfrm>
          <a:prstGeom prst="rect">
            <a:avLst/>
          </a:prstGeom>
          <a:noFill/>
          <a:ln>
            <a:noFill/>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chemeClr val="accent1"/>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chemeClr val="tx1"/>
                </a:solidFill>
                <a:miter lim="800000"/>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p="http://schemas.openxmlformats.org/presentationml/2006/main" xmlns:r="http://schemas.openxmlformats.org/officeDocument/2006/relationships" xmlns:a="http://schemas.openxmlformats.org/drawingml/2006/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4288" name="Rectangle 16"/>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chemeClr val="accent1"/>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chemeClr val="tx1"/>
                </a:solidFill>
                <a:miter lim="800000"/>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p="http://schemas.openxmlformats.org/presentationml/2006/main" xmlns:r="http://schemas.openxmlformats.org/officeDocument/2006/relationships" xmlns:a="http://schemas.openxmlformats.org/drawingml/2006/main" xmlns="" val="1"/>
            </a:ext>
          </a:extLst>
        </p:spPr>
        <p:txBody>
          <a:bodyPr vert="horz" wrap="square" lIns="91440" tIns="45720" rIns="91440" bIns="45720" numCol="1" anchor="b" anchorCtr="0" compatLnSpc="1">
            <a:prstTxWarp prst="textNoShape">
              <a:avLst/>
            </a:prstTxWarp>
          </a:bodyPr>
          <a:lstStyle>
            <a:lvl1pPr eaLnBrk="1" hangingPunct="1">
              <a:defRPr sz="1200" smtClean="0">
                <a:cs typeface="+mn-cs"/>
              </a:defRPr>
            </a:lvl1pPr>
          </a:lstStyle>
          <a:p>
            <a:pPr defTabSz="914400" fontAlgn="base">
              <a:spcBef>
                <a:spcPct val="0"/>
              </a:spcBef>
              <a:spcAft>
                <a:spcPct val="0"/>
              </a:spcAft>
              <a:defRPr/>
            </a:pPr>
            <a:endParaRPr lang="en-US">
              <a:solidFill>
                <a:srgbClr val="000000"/>
              </a:solidFill>
              <a:latin typeface="Arial" charset="0"/>
              <a:ea typeface="ＭＳ Ｐゴシック"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8684794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rtl="0" eaLnBrk="0" fontAlgn="base" hangingPunct="0">
        <a:spcBef>
          <a:spcPct val="0"/>
        </a:spcBef>
        <a:spcAft>
          <a:spcPct val="0"/>
        </a:spcAft>
        <a:defRPr sz="4400">
          <a:solidFill>
            <a:schemeClr val="tx1"/>
          </a:solidFill>
          <a:latin typeface="+mj-lt"/>
          <a:ea typeface="+mj-ea"/>
          <a:cs typeface="ＭＳ Ｐゴシック" charset="0"/>
        </a:defRPr>
      </a:lvl1pPr>
      <a:lvl2pPr algn="l" rtl="0" eaLnBrk="0" fontAlgn="base" hangingPunct="0">
        <a:spcBef>
          <a:spcPct val="0"/>
        </a:spcBef>
        <a:spcAft>
          <a:spcPct val="0"/>
        </a:spcAft>
        <a:defRPr sz="4400">
          <a:solidFill>
            <a:schemeClr val="tx1"/>
          </a:solidFill>
          <a:latin typeface="Arial" charset="0"/>
          <a:ea typeface="ＭＳ Ｐゴシック" charset="0"/>
          <a:cs typeface="ＭＳ Ｐゴシック" charset="0"/>
        </a:defRPr>
      </a:lvl2pPr>
      <a:lvl3pPr algn="l" rtl="0" eaLnBrk="0" fontAlgn="base" hangingPunct="0">
        <a:spcBef>
          <a:spcPct val="0"/>
        </a:spcBef>
        <a:spcAft>
          <a:spcPct val="0"/>
        </a:spcAft>
        <a:defRPr sz="4400">
          <a:solidFill>
            <a:schemeClr val="tx1"/>
          </a:solidFill>
          <a:latin typeface="Arial" charset="0"/>
          <a:ea typeface="ＭＳ Ｐゴシック" charset="0"/>
          <a:cs typeface="ＭＳ Ｐゴシック" charset="0"/>
        </a:defRPr>
      </a:lvl3pPr>
      <a:lvl4pPr algn="l" rtl="0" eaLnBrk="0" fontAlgn="base" hangingPunct="0">
        <a:spcBef>
          <a:spcPct val="0"/>
        </a:spcBef>
        <a:spcAft>
          <a:spcPct val="0"/>
        </a:spcAft>
        <a:defRPr sz="4400">
          <a:solidFill>
            <a:schemeClr val="tx1"/>
          </a:solidFill>
          <a:latin typeface="Arial" charset="0"/>
          <a:ea typeface="ＭＳ Ｐゴシック" charset="0"/>
          <a:cs typeface="ＭＳ Ｐゴシック" charset="0"/>
        </a:defRPr>
      </a:lvl4pPr>
      <a:lvl5pPr algn="l" rtl="0" eaLnBrk="0" fontAlgn="base" hangingPunct="0">
        <a:spcBef>
          <a:spcPct val="0"/>
        </a:spcBef>
        <a:spcAft>
          <a:spcPct val="0"/>
        </a:spcAft>
        <a:defRPr sz="4400">
          <a:solidFill>
            <a:schemeClr val="tx1"/>
          </a:solidFill>
          <a:latin typeface="Arial" charset="0"/>
          <a:ea typeface="ＭＳ Ｐゴシック" charset="0"/>
          <a:cs typeface="ＭＳ Ｐゴシック" charset="0"/>
        </a:defRPr>
      </a:lvl5pPr>
      <a:lvl6pPr marL="457200" algn="l" rtl="0" fontAlgn="base">
        <a:spcBef>
          <a:spcPct val="0"/>
        </a:spcBef>
        <a:spcAft>
          <a:spcPct val="0"/>
        </a:spcAft>
        <a:defRPr sz="4400">
          <a:solidFill>
            <a:schemeClr val="tx1"/>
          </a:solidFill>
          <a:latin typeface="Arial" charset="0"/>
          <a:ea typeface="ＭＳ Ｐゴシック" charset="0"/>
        </a:defRPr>
      </a:lvl6pPr>
      <a:lvl7pPr marL="914400" algn="l" rtl="0" fontAlgn="base">
        <a:spcBef>
          <a:spcPct val="0"/>
        </a:spcBef>
        <a:spcAft>
          <a:spcPct val="0"/>
        </a:spcAft>
        <a:defRPr sz="4400">
          <a:solidFill>
            <a:schemeClr val="tx1"/>
          </a:solidFill>
          <a:latin typeface="Arial" charset="0"/>
          <a:ea typeface="ＭＳ Ｐゴシック" charset="0"/>
        </a:defRPr>
      </a:lvl7pPr>
      <a:lvl8pPr marL="1371600" algn="l" rtl="0" fontAlgn="base">
        <a:spcBef>
          <a:spcPct val="0"/>
        </a:spcBef>
        <a:spcAft>
          <a:spcPct val="0"/>
        </a:spcAft>
        <a:defRPr sz="4400">
          <a:solidFill>
            <a:schemeClr val="tx1"/>
          </a:solidFill>
          <a:latin typeface="Arial" charset="0"/>
          <a:ea typeface="ＭＳ Ｐゴシック" charset="0"/>
        </a:defRPr>
      </a:lvl8pPr>
      <a:lvl9pPr marL="1828800" algn="l" rtl="0" fontAlgn="base">
        <a:spcBef>
          <a:spcPct val="0"/>
        </a:spcBef>
        <a:spcAft>
          <a:spcPct val="0"/>
        </a:spcAft>
        <a:defRPr sz="4400">
          <a:solidFill>
            <a:schemeClr val="tx1"/>
          </a:solidFill>
          <a:latin typeface="Arial" charset="0"/>
          <a:ea typeface="ＭＳ Ｐゴシック" charset="0"/>
        </a:defRPr>
      </a:lvl9pPr>
    </p:titleStyle>
    <p:bodyStyle>
      <a:lvl1pPr marL="342900" indent="-342900" algn="l" rtl="0" eaLnBrk="0" fontAlgn="base" hangingPunct="0">
        <a:spcBef>
          <a:spcPct val="20000"/>
        </a:spcBef>
        <a:spcAft>
          <a:spcPct val="0"/>
        </a:spcAft>
        <a:buClr>
          <a:schemeClr val="bg2"/>
        </a:buClr>
        <a:buSzPct val="75000"/>
        <a:buFont typeface="Wingdings" charset="0"/>
        <a:buChar char="n"/>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lr>
          <a:schemeClr val="accent2"/>
        </a:buClr>
        <a:buSzPct val="80000"/>
        <a:buFont typeface="Wingdings" charset="0"/>
        <a:buChar char="¨"/>
        <a:defRPr sz="2800">
          <a:solidFill>
            <a:schemeClr val="tx1"/>
          </a:solidFill>
          <a:latin typeface="+mn-lt"/>
          <a:ea typeface="+mn-ea"/>
        </a:defRPr>
      </a:lvl2pPr>
      <a:lvl3pPr marL="1143000" indent="-228600" algn="l" rtl="0" eaLnBrk="0" fontAlgn="base" hangingPunct="0">
        <a:spcBef>
          <a:spcPct val="20000"/>
        </a:spcBef>
        <a:spcAft>
          <a:spcPct val="0"/>
        </a:spcAft>
        <a:buClr>
          <a:schemeClr val="bg2"/>
        </a:buClr>
        <a:buSzPct val="65000"/>
        <a:buFont typeface="Wingdings" charset="0"/>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70000"/>
        <a:buFont typeface="Wingdings" charset="0"/>
        <a:buChar char="¨"/>
        <a:defRPr sz="2000">
          <a:solidFill>
            <a:schemeClr val="tx1"/>
          </a:solidFill>
          <a:latin typeface="+mn-lt"/>
          <a:ea typeface="+mn-ea"/>
        </a:defRPr>
      </a:lvl4pPr>
      <a:lvl5pPr marL="2057400" indent="-228600" algn="l" rtl="0" eaLnBrk="0" fontAlgn="base" hangingPunct="0">
        <a:spcBef>
          <a:spcPct val="20000"/>
        </a:spcBef>
        <a:spcAft>
          <a:spcPct val="0"/>
        </a:spcAft>
        <a:buClr>
          <a:schemeClr val="bg2"/>
        </a:buClr>
        <a:buFont typeface="Wingdings" charset="0"/>
        <a:buChar char="§"/>
        <a:defRPr sz="2000">
          <a:solidFill>
            <a:schemeClr val="tx1"/>
          </a:solidFill>
          <a:latin typeface="+mn-lt"/>
          <a:ea typeface="+mn-ea"/>
        </a:defRPr>
      </a:lvl5pPr>
      <a:lvl6pPr marL="2514600" indent="-228600" algn="l" rtl="0" fontAlgn="base">
        <a:spcBef>
          <a:spcPct val="20000"/>
        </a:spcBef>
        <a:spcAft>
          <a:spcPct val="0"/>
        </a:spcAft>
        <a:buClr>
          <a:schemeClr val="bg2"/>
        </a:buClr>
        <a:buFont typeface="Wingdings" charset="0"/>
        <a:buChar char="§"/>
        <a:defRPr sz="2000">
          <a:solidFill>
            <a:schemeClr val="tx1"/>
          </a:solidFill>
          <a:latin typeface="+mn-lt"/>
          <a:ea typeface="+mn-ea"/>
        </a:defRPr>
      </a:lvl6pPr>
      <a:lvl7pPr marL="2971800" indent="-228600" algn="l" rtl="0" fontAlgn="base">
        <a:spcBef>
          <a:spcPct val="20000"/>
        </a:spcBef>
        <a:spcAft>
          <a:spcPct val="0"/>
        </a:spcAft>
        <a:buClr>
          <a:schemeClr val="bg2"/>
        </a:buClr>
        <a:buFont typeface="Wingdings" charset="0"/>
        <a:buChar char="§"/>
        <a:defRPr sz="2000">
          <a:solidFill>
            <a:schemeClr val="tx1"/>
          </a:solidFill>
          <a:latin typeface="+mn-lt"/>
          <a:ea typeface="+mn-ea"/>
        </a:defRPr>
      </a:lvl7pPr>
      <a:lvl8pPr marL="3429000" indent="-228600" algn="l" rtl="0" fontAlgn="base">
        <a:spcBef>
          <a:spcPct val="20000"/>
        </a:spcBef>
        <a:spcAft>
          <a:spcPct val="0"/>
        </a:spcAft>
        <a:buClr>
          <a:schemeClr val="bg2"/>
        </a:buClr>
        <a:buFont typeface="Wingdings" charset="0"/>
        <a:buChar char="§"/>
        <a:defRPr sz="2000">
          <a:solidFill>
            <a:schemeClr val="tx1"/>
          </a:solidFill>
          <a:latin typeface="+mn-lt"/>
          <a:ea typeface="+mn-ea"/>
        </a:defRPr>
      </a:lvl8pPr>
      <a:lvl9pPr marL="3886200" indent="-228600" algn="l" rtl="0" fontAlgn="base">
        <a:spcBef>
          <a:spcPct val="20000"/>
        </a:spcBef>
        <a:spcAft>
          <a:spcPct val="0"/>
        </a:spcAft>
        <a:buClr>
          <a:schemeClr val="bg2"/>
        </a:buClr>
        <a:buFont typeface="Wingdings" charset="0"/>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chemeClr val="accent1"/>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chemeClr val="tx1"/>
                </a:solidFill>
                <a:miter lim="800000"/>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p="http://schemas.openxmlformats.org/presentationml/2006/main" xmlns:r="http://schemas.openxmlformats.org/officeDocument/2006/relationships" xmlns:a="http://schemas.openxmlformats.org/drawingml/2006/main" xmlns="" val="1"/>
            </a:ext>
          </a:extLst>
        </p:spPr>
        <p:txBody>
          <a:bodyPr vert="horz" wrap="square" lIns="91440" tIns="45720" rIns="91440" bIns="45720" numCol="1" anchor="b" anchorCtr="0" compatLnSpc="1">
            <a:prstTxWarp prst="textNoShape">
              <a:avLst/>
            </a:prstTxWarp>
          </a:bodyPr>
          <a:lstStyle>
            <a:lvl1pPr algn="ctr" eaLnBrk="1" hangingPunct="1">
              <a:defRPr sz="1200" smtClean="0">
                <a:cs typeface="+mn-cs"/>
              </a:defRPr>
            </a:lvl1pPr>
          </a:lstStyle>
          <a:p>
            <a:pPr defTabSz="914400" fontAlgn="base">
              <a:spcBef>
                <a:spcPct val="0"/>
              </a:spcBef>
              <a:spcAft>
                <a:spcPct val="0"/>
              </a:spcAft>
              <a:defRPr/>
            </a:pPr>
            <a:endParaRPr lang="en-US">
              <a:solidFill>
                <a:srgbClr val="000000"/>
              </a:solidFill>
              <a:latin typeface="Arial" charset="0"/>
              <a:ea typeface="ＭＳ Ｐゴシック" charset="0"/>
            </a:endParaRPr>
          </a:p>
        </p:txBody>
      </p:sp>
      <p:sp>
        <p:nvSpPr>
          <p:cNvPr id="54275" name="Rectangle 3"/>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chemeClr val="accent1"/>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chemeClr val="tx1"/>
                </a:solidFill>
                <a:miter lim="800000"/>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p="http://schemas.openxmlformats.org/presentationml/2006/main" xmlns:r="http://schemas.openxmlformats.org/officeDocument/2006/relationships" xmlns:a="http://schemas.openxmlformats.org/drawingml/2006/main" xmlns="" val="1"/>
            </a:ext>
          </a:extLst>
        </p:spPr>
        <p:txBody>
          <a:bodyPr vert="horz" wrap="square" lIns="91440" tIns="45720" rIns="91440" bIns="45720" numCol="1" anchor="b" anchorCtr="0" compatLnSpc="1">
            <a:prstTxWarp prst="textNoShape">
              <a:avLst/>
            </a:prstTxWarp>
          </a:bodyPr>
          <a:lstStyle>
            <a:lvl1pPr algn="r" eaLnBrk="1" hangingPunct="1">
              <a:defRPr sz="1200" smtClean="0">
                <a:latin typeface="Arial Black" charset="0"/>
                <a:cs typeface="+mn-cs"/>
              </a:defRPr>
            </a:lvl1pPr>
          </a:lstStyle>
          <a:p>
            <a:pPr defTabSz="914400" fontAlgn="base">
              <a:spcBef>
                <a:spcPct val="0"/>
              </a:spcBef>
              <a:spcAft>
                <a:spcPct val="0"/>
              </a:spcAft>
              <a:defRPr/>
            </a:pPr>
            <a:fld id="{5A3DBEFD-A4E3-534B-A04B-B9AB82E3BE89}" type="slidenum">
              <a:rPr lang="en-US">
                <a:solidFill>
                  <a:srgbClr val="000000"/>
                </a:solidFill>
                <a:ea typeface="ＭＳ Ｐゴシック" charset="0"/>
              </a:rPr>
              <a:pPr defTabSz="914400" fontAlgn="base">
                <a:spcBef>
                  <a:spcPct val="0"/>
                </a:spcBef>
                <a:spcAft>
                  <a:spcPct val="0"/>
                </a:spcAft>
                <a:defRPr/>
              </a:pPr>
              <a:t>‹#›</a:t>
            </a:fld>
            <a:endParaRPr lang="en-US">
              <a:solidFill>
                <a:srgbClr val="000000"/>
              </a:solidFill>
              <a:ea typeface="ＭＳ Ｐゴシック" charset="0"/>
            </a:endParaRPr>
          </a:p>
        </p:txBody>
      </p:sp>
      <p:grpSp>
        <p:nvGrpSpPr>
          <p:cNvPr id="1028" name="Group 4"/>
          <p:cNvGrpSpPr>
            <a:grpSpLocks/>
          </p:cNvGrpSpPr>
          <p:nvPr/>
        </p:nvGrpSpPr>
        <p:grpSpPr bwMode="auto">
          <a:xfrm>
            <a:off x="0" y="0"/>
            <a:ext cx="9144000" cy="546100"/>
            <a:chOff x="0" y="0"/>
            <a:chExt cx="5760" cy="344"/>
          </a:xfrm>
        </p:grpSpPr>
        <p:sp>
          <p:nvSpPr>
            <p:cNvPr id="54277"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chemeClr val="tx1"/>
                  </a:solidFill>
                  <a:miter lim="800000"/>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chemeClr val="bg2">
                        <a:alpha val="74998"/>
                      </a:schemeClr>
                    </a:outerShdw>
                  </a:effectLst>
                </a14:hiddenEffects>
              </a:ext>
            </a:extLst>
          </p:spPr>
          <p:txBody>
            <a:bodyPr wrap="none" anchor="ctr"/>
            <a:lstStyle/>
            <a:p>
              <a:pPr algn="ctr" defTabSz="914400" fontAlgn="base">
                <a:spcBef>
                  <a:spcPct val="0"/>
                </a:spcBef>
                <a:spcAft>
                  <a:spcPct val="0"/>
                </a:spcAft>
                <a:defRPr/>
              </a:pPr>
              <a:endParaRPr lang="en-US" sz="2400">
                <a:solidFill>
                  <a:srgbClr val="000000"/>
                </a:solidFill>
                <a:latin typeface="Times New Roman" charset="0"/>
                <a:ea typeface="ＭＳ Ｐゴシック" charset="0"/>
                <a:cs typeface="ＭＳ Ｐゴシック" charset="0"/>
              </a:endParaRPr>
            </a:p>
          </p:txBody>
        </p:sp>
        <p:sp>
          <p:nvSpPr>
            <p:cNvPr id="1033"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sz="2400">
                <a:solidFill>
                  <a:srgbClr val="000000"/>
                </a:solidFill>
                <a:latin typeface="Times New Roman" charset="0"/>
                <a:ea typeface="ＭＳ Ｐゴシック" charset="0"/>
                <a:cs typeface="ＭＳ Ｐゴシック" charset="0"/>
              </a:endParaRPr>
            </a:p>
          </p:txBody>
        </p:sp>
        <p:sp>
          <p:nvSpPr>
            <p:cNvPr id="1034" name="Rectangle 7"/>
            <p:cNvSpPr>
              <a:spLocks noChangeArrowheads="1"/>
            </p:cNvSpPr>
            <p:nvPr/>
          </p:nvSpPr>
          <p:spPr bwMode="auto">
            <a:xfrm>
              <a:off x="258" y="85"/>
              <a:ext cx="87" cy="89"/>
            </a:xfrm>
            <a:prstGeom prst="rect">
              <a:avLst/>
            </a:prstGeom>
            <a:solidFill>
              <a:schemeClr val="folHlink"/>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a:solidFill>
                  <a:srgbClr val="666699"/>
                </a:solidFill>
                <a:latin typeface="Arial" charset="0"/>
                <a:ea typeface="ＭＳ Ｐゴシック" charset="0"/>
                <a:cs typeface="ＭＳ Ｐゴシック" charset="0"/>
              </a:endParaRPr>
            </a:p>
          </p:txBody>
        </p:sp>
        <p:sp>
          <p:nvSpPr>
            <p:cNvPr id="1035" name="Rectangle 8"/>
            <p:cNvSpPr>
              <a:spLocks noChangeArrowheads="1"/>
            </p:cNvSpPr>
            <p:nvPr/>
          </p:nvSpPr>
          <p:spPr bwMode="auto">
            <a:xfrm>
              <a:off x="345" y="0"/>
              <a:ext cx="88" cy="87"/>
            </a:xfrm>
            <a:prstGeom prst="rect">
              <a:avLst/>
            </a:prstGeom>
            <a:solidFill>
              <a:schemeClr val="folHlink"/>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a:solidFill>
                  <a:srgbClr val="666699"/>
                </a:solidFill>
                <a:latin typeface="Arial" charset="0"/>
                <a:ea typeface="ＭＳ Ｐゴシック" charset="0"/>
                <a:cs typeface="ＭＳ Ｐゴシック" charset="0"/>
              </a:endParaRPr>
            </a:p>
          </p:txBody>
        </p:sp>
        <p:sp>
          <p:nvSpPr>
            <p:cNvPr id="1036" name="Rectangle 9"/>
            <p:cNvSpPr>
              <a:spLocks noChangeArrowheads="1"/>
            </p:cNvSpPr>
            <p:nvPr/>
          </p:nvSpPr>
          <p:spPr bwMode="auto">
            <a:xfrm>
              <a:off x="345" y="85"/>
              <a:ext cx="88" cy="89"/>
            </a:xfrm>
            <a:prstGeom prst="rect">
              <a:avLst/>
            </a:prstGeom>
            <a:solidFill>
              <a:schemeClr val="accent2"/>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a:solidFill>
                  <a:srgbClr val="9999CC"/>
                </a:solidFill>
                <a:latin typeface="Arial" charset="0"/>
                <a:ea typeface="ＭＳ Ｐゴシック" charset="0"/>
                <a:cs typeface="ＭＳ Ｐゴシック" charset="0"/>
              </a:endParaRPr>
            </a:p>
          </p:txBody>
        </p:sp>
        <p:sp>
          <p:nvSpPr>
            <p:cNvPr id="1037" name="Rectangle 10"/>
            <p:cNvSpPr>
              <a:spLocks noChangeArrowheads="1"/>
            </p:cNvSpPr>
            <p:nvPr/>
          </p:nvSpPr>
          <p:spPr bwMode="auto">
            <a:xfrm>
              <a:off x="173" y="173"/>
              <a:ext cx="86" cy="87"/>
            </a:xfrm>
            <a:prstGeom prst="rect">
              <a:avLst/>
            </a:prstGeom>
            <a:solidFill>
              <a:schemeClr val="folHlink"/>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a:solidFill>
                  <a:srgbClr val="666699"/>
                </a:solidFill>
                <a:latin typeface="Arial" charset="0"/>
                <a:ea typeface="ＭＳ Ｐゴシック" charset="0"/>
                <a:cs typeface="ＭＳ Ｐゴシック" charset="0"/>
              </a:endParaRPr>
            </a:p>
          </p:txBody>
        </p:sp>
        <p:sp>
          <p:nvSpPr>
            <p:cNvPr id="1038" name="Rectangle 11"/>
            <p:cNvSpPr>
              <a:spLocks noChangeArrowheads="1"/>
            </p:cNvSpPr>
            <p:nvPr/>
          </p:nvSpPr>
          <p:spPr bwMode="auto">
            <a:xfrm>
              <a:off x="83" y="86"/>
              <a:ext cx="89" cy="87"/>
            </a:xfrm>
            <a:prstGeom prst="rect">
              <a:avLst/>
            </a:prstGeom>
            <a:solidFill>
              <a:schemeClr val="bg2"/>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sz="2400">
                <a:solidFill>
                  <a:srgbClr val="000000"/>
                </a:solidFill>
                <a:latin typeface="Times New Roman" charset="0"/>
                <a:ea typeface="ＭＳ Ｐゴシック" charset="0"/>
                <a:cs typeface="ＭＳ Ｐゴシック" charset="0"/>
              </a:endParaRPr>
            </a:p>
          </p:txBody>
        </p:sp>
        <p:sp>
          <p:nvSpPr>
            <p:cNvPr id="1039" name="Rectangle 12"/>
            <p:cNvSpPr>
              <a:spLocks noChangeArrowheads="1"/>
            </p:cNvSpPr>
            <p:nvPr/>
          </p:nvSpPr>
          <p:spPr bwMode="auto">
            <a:xfrm>
              <a:off x="258" y="171"/>
              <a:ext cx="87" cy="87"/>
            </a:xfrm>
            <a:prstGeom prst="rect">
              <a:avLst/>
            </a:prstGeom>
            <a:solidFill>
              <a:schemeClr val="accent2"/>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a:solidFill>
                  <a:srgbClr val="9999CC"/>
                </a:solidFill>
                <a:latin typeface="Arial" charset="0"/>
                <a:ea typeface="ＭＳ Ｐゴシック" charset="0"/>
                <a:cs typeface="ＭＳ Ｐゴシック" charset="0"/>
              </a:endParaRPr>
            </a:p>
          </p:txBody>
        </p:sp>
        <p:sp>
          <p:nvSpPr>
            <p:cNvPr id="1040" name="Rectangle 13"/>
            <p:cNvSpPr>
              <a:spLocks noChangeArrowheads="1"/>
            </p:cNvSpPr>
            <p:nvPr/>
          </p:nvSpPr>
          <p:spPr bwMode="auto">
            <a:xfrm>
              <a:off x="173" y="258"/>
              <a:ext cx="86" cy="86"/>
            </a:xfrm>
            <a:prstGeom prst="rect">
              <a:avLst/>
            </a:prstGeom>
            <a:solidFill>
              <a:schemeClr val="accent2"/>
            </a:solidFill>
            <a:ln>
              <a:noFill/>
            </a:ln>
            <a:extLs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defTabSz="914400" fontAlgn="base">
                <a:spcBef>
                  <a:spcPct val="0"/>
                </a:spcBef>
                <a:spcAft>
                  <a:spcPct val="0"/>
                </a:spcAft>
              </a:pPr>
              <a:endParaRPr lang="en-US">
                <a:solidFill>
                  <a:srgbClr val="9999CC"/>
                </a:solidFill>
                <a:latin typeface="Arial" charset="0"/>
                <a:ea typeface="ＭＳ Ｐゴシック" charset="0"/>
                <a:cs typeface="ＭＳ Ｐゴシック" charset="0"/>
              </a:endParaRPr>
            </a:p>
          </p:txBody>
        </p:sp>
      </p:grpSp>
      <p:sp>
        <p:nvSpPr>
          <p:cNvPr id="54286" name="Rectangle 14"/>
          <p:cNvSpPr>
            <a:spLocks noGrp="1" noChangeArrowheads="1"/>
          </p:cNvSpPr>
          <p:nvPr>
            <p:ph type="title"/>
          </p:nvPr>
        </p:nvSpPr>
        <p:spPr bwMode="auto">
          <a:xfrm>
            <a:off x="457200" y="457200"/>
            <a:ext cx="8229600" cy="1371600"/>
          </a:xfrm>
          <a:prstGeom prst="rect">
            <a:avLst/>
          </a:prstGeom>
          <a:noFill/>
          <a:ln>
            <a:noFill/>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chemeClr val="accent1"/>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chemeClr val="tx1"/>
                </a:solidFill>
                <a:miter lim="800000"/>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p="http://schemas.openxmlformats.org/presentationml/2006/main" xmlns:r="http://schemas.openxmlformats.org/officeDocument/2006/relationships" xmlns:a="http://schemas.openxmlformats.org/drawingml/2006/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4287" name="Rectangle 15"/>
          <p:cNvSpPr>
            <a:spLocks noGrp="1" noChangeArrowheads="1"/>
          </p:cNvSpPr>
          <p:nvPr>
            <p:ph type="body" idx="1"/>
          </p:nvPr>
        </p:nvSpPr>
        <p:spPr bwMode="auto">
          <a:xfrm>
            <a:off x="457200" y="1981200"/>
            <a:ext cx="8229600" cy="3886200"/>
          </a:xfrm>
          <a:prstGeom prst="rect">
            <a:avLst/>
          </a:prstGeom>
          <a:noFill/>
          <a:ln>
            <a:noFill/>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chemeClr val="accent1"/>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chemeClr val="tx1"/>
                </a:solidFill>
                <a:miter lim="800000"/>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p="http://schemas.openxmlformats.org/presentationml/2006/main" xmlns:r="http://schemas.openxmlformats.org/officeDocument/2006/relationships" xmlns:a="http://schemas.openxmlformats.org/drawingml/2006/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4288" name="Rectangle 16"/>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chemeClr val="accent1"/>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chemeClr val="tx1"/>
                </a:solidFill>
                <a:miter lim="800000"/>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p="http://schemas.openxmlformats.org/presentationml/2006/main" xmlns:r="http://schemas.openxmlformats.org/officeDocument/2006/relationships" xmlns:a="http://schemas.openxmlformats.org/drawingml/2006/main" xmlns="" val="1"/>
            </a:ext>
          </a:extLst>
        </p:spPr>
        <p:txBody>
          <a:bodyPr vert="horz" wrap="square" lIns="91440" tIns="45720" rIns="91440" bIns="45720" numCol="1" anchor="b" anchorCtr="0" compatLnSpc="1">
            <a:prstTxWarp prst="textNoShape">
              <a:avLst/>
            </a:prstTxWarp>
          </a:bodyPr>
          <a:lstStyle>
            <a:lvl1pPr eaLnBrk="1" hangingPunct="1">
              <a:defRPr sz="1200" smtClean="0">
                <a:cs typeface="+mn-cs"/>
              </a:defRPr>
            </a:lvl1pPr>
          </a:lstStyle>
          <a:p>
            <a:pPr defTabSz="914400" fontAlgn="base">
              <a:spcBef>
                <a:spcPct val="0"/>
              </a:spcBef>
              <a:spcAft>
                <a:spcPct val="0"/>
              </a:spcAft>
              <a:defRPr/>
            </a:pPr>
            <a:endParaRPr lang="en-US">
              <a:solidFill>
                <a:srgbClr val="000000"/>
              </a:solidFill>
              <a:latin typeface="Arial" charset="0"/>
              <a:ea typeface="ＭＳ Ｐゴシック"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26752783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Lst>
  <p:txStyles>
    <p:titleStyle>
      <a:lvl1pPr algn="l" rtl="0" eaLnBrk="0" fontAlgn="base" hangingPunct="0">
        <a:spcBef>
          <a:spcPct val="0"/>
        </a:spcBef>
        <a:spcAft>
          <a:spcPct val="0"/>
        </a:spcAft>
        <a:defRPr sz="4400">
          <a:solidFill>
            <a:schemeClr val="tx1"/>
          </a:solidFill>
          <a:latin typeface="+mj-lt"/>
          <a:ea typeface="+mj-ea"/>
          <a:cs typeface="ＭＳ Ｐゴシック" charset="0"/>
        </a:defRPr>
      </a:lvl1pPr>
      <a:lvl2pPr algn="l" rtl="0" eaLnBrk="0" fontAlgn="base" hangingPunct="0">
        <a:spcBef>
          <a:spcPct val="0"/>
        </a:spcBef>
        <a:spcAft>
          <a:spcPct val="0"/>
        </a:spcAft>
        <a:defRPr sz="4400">
          <a:solidFill>
            <a:schemeClr val="tx1"/>
          </a:solidFill>
          <a:latin typeface="Arial" charset="0"/>
          <a:ea typeface="ＭＳ Ｐゴシック" charset="0"/>
          <a:cs typeface="ＭＳ Ｐゴシック" charset="0"/>
        </a:defRPr>
      </a:lvl2pPr>
      <a:lvl3pPr algn="l" rtl="0" eaLnBrk="0" fontAlgn="base" hangingPunct="0">
        <a:spcBef>
          <a:spcPct val="0"/>
        </a:spcBef>
        <a:spcAft>
          <a:spcPct val="0"/>
        </a:spcAft>
        <a:defRPr sz="4400">
          <a:solidFill>
            <a:schemeClr val="tx1"/>
          </a:solidFill>
          <a:latin typeface="Arial" charset="0"/>
          <a:ea typeface="ＭＳ Ｐゴシック" charset="0"/>
          <a:cs typeface="ＭＳ Ｐゴシック" charset="0"/>
        </a:defRPr>
      </a:lvl3pPr>
      <a:lvl4pPr algn="l" rtl="0" eaLnBrk="0" fontAlgn="base" hangingPunct="0">
        <a:spcBef>
          <a:spcPct val="0"/>
        </a:spcBef>
        <a:spcAft>
          <a:spcPct val="0"/>
        </a:spcAft>
        <a:defRPr sz="4400">
          <a:solidFill>
            <a:schemeClr val="tx1"/>
          </a:solidFill>
          <a:latin typeface="Arial" charset="0"/>
          <a:ea typeface="ＭＳ Ｐゴシック" charset="0"/>
          <a:cs typeface="ＭＳ Ｐゴシック" charset="0"/>
        </a:defRPr>
      </a:lvl4pPr>
      <a:lvl5pPr algn="l" rtl="0" eaLnBrk="0" fontAlgn="base" hangingPunct="0">
        <a:spcBef>
          <a:spcPct val="0"/>
        </a:spcBef>
        <a:spcAft>
          <a:spcPct val="0"/>
        </a:spcAft>
        <a:defRPr sz="4400">
          <a:solidFill>
            <a:schemeClr val="tx1"/>
          </a:solidFill>
          <a:latin typeface="Arial" charset="0"/>
          <a:ea typeface="ＭＳ Ｐゴシック" charset="0"/>
          <a:cs typeface="ＭＳ Ｐゴシック" charset="0"/>
        </a:defRPr>
      </a:lvl5pPr>
      <a:lvl6pPr marL="457200" algn="l" rtl="0" fontAlgn="base">
        <a:spcBef>
          <a:spcPct val="0"/>
        </a:spcBef>
        <a:spcAft>
          <a:spcPct val="0"/>
        </a:spcAft>
        <a:defRPr sz="4400">
          <a:solidFill>
            <a:schemeClr val="tx1"/>
          </a:solidFill>
          <a:latin typeface="Arial" charset="0"/>
          <a:ea typeface="ＭＳ Ｐゴシック" charset="0"/>
        </a:defRPr>
      </a:lvl6pPr>
      <a:lvl7pPr marL="914400" algn="l" rtl="0" fontAlgn="base">
        <a:spcBef>
          <a:spcPct val="0"/>
        </a:spcBef>
        <a:spcAft>
          <a:spcPct val="0"/>
        </a:spcAft>
        <a:defRPr sz="4400">
          <a:solidFill>
            <a:schemeClr val="tx1"/>
          </a:solidFill>
          <a:latin typeface="Arial" charset="0"/>
          <a:ea typeface="ＭＳ Ｐゴシック" charset="0"/>
        </a:defRPr>
      </a:lvl7pPr>
      <a:lvl8pPr marL="1371600" algn="l" rtl="0" fontAlgn="base">
        <a:spcBef>
          <a:spcPct val="0"/>
        </a:spcBef>
        <a:spcAft>
          <a:spcPct val="0"/>
        </a:spcAft>
        <a:defRPr sz="4400">
          <a:solidFill>
            <a:schemeClr val="tx1"/>
          </a:solidFill>
          <a:latin typeface="Arial" charset="0"/>
          <a:ea typeface="ＭＳ Ｐゴシック" charset="0"/>
        </a:defRPr>
      </a:lvl8pPr>
      <a:lvl9pPr marL="1828800" algn="l" rtl="0" fontAlgn="base">
        <a:spcBef>
          <a:spcPct val="0"/>
        </a:spcBef>
        <a:spcAft>
          <a:spcPct val="0"/>
        </a:spcAft>
        <a:defRPr sz="4400">
          <a:solidFill>
            <a:schemeClr val="tx1"/>
          </a:solidFill>
          <a:latin typeface="Arial" charset="0"/>
          <a:ea typeface="ＭＳ Ｐゴシック" charset="0"/>
        </a:defRPr>
      </a:lvl9pPr>
    </p:titleStyle>
    <p:bodyStyle>
      <a:lvl1pPr marL="342900" indent="-342900" algn="l" rtl="0" eaLnBrk="0" fontAlgn="base" hangingPunct="0">
        <a:spcBef>
          <a:spcPct val="20000"/>
        </a:spcBef>
        <a:spcAft>
          <a:spcPct val="0"/>
        </a:spcAft>
        <a:buClr>
          <a:schemeClr val="bg2"/>
        </a:buClr>
        <a:buSzPct val="75000"/>
        <a:buFont typeface="Wingdings" charset="0"/>
        <a:buChar char="n"/>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lr>
          <a:schemeClr val="accent2"/>
        </a:buClr>
        <a:buSzPct val="80000"/>
        <a:buFont typeface="Wingdings" charset="0"/>
        <a:buChar char="¨"/>
        <a:defRPr sz="2800">
          <a:solidFill>
            <a:schemeClr val="tx1"/>
          </a:solidFill>
          <a:latin typeface="+mn-lt"/>
          <a:ea typeface="+mn-ea"/>
        </a:defRPr>
      </a:lvl2pPr>
      <a:lvl3pPr marL="1143000" indent="-228600" algn="l" rtl="0" eaLnBrk="0" fontAlgn="base" hangingPunct="0">
        <a:spcBef>
          <a:spcPct val="20000"/>
        </a:spcBef>
        <a:spcAft>
          <a:spcPct val="0"/>
        </a:spcAft>
        <a:buClr>
          <a:schemeClr val="bg2"/>
        </a:buClr>
        <a:buSzPct val="65000"/>
        <a:buFont typeface="Wingdings" charset="0"/>
        <a:buChar char="n"/>
        <a:defRPr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70000"/>
        <a:buFont typeface="Wingdings" charset="0"/>
        <a:buChar char="¨"/>
        <a:defRPr sz="2000">
          <a:solidFill>
            <a:schemeClr val="tx1"/>
          </a:solidFill>
          <a:latin typeface="+mn-lt"/>
          <a:ea typeface="+mn-ea"/>
        </a:defRPr>
      </a:lvl4pPr>
      <a:lvl5pPr marL="2057400" indent="-228600" algn="l" rtl="0" eaLnBrk="0" fontAlgn="base" hangingPunct="0">
        <a:spcBef>
          <a:spcPct val="20000"/>
        </a:spcBef>
        <a:spcAft>
          <a:spcPct val="0"/>
        </a:spcAft>
        <a:buClr>
          <a:schemeClr val="bg2"/>
        </a:buClr>
        <a:buFont typeface="Wingdings" charset="0"/>
        <a:buChar char="§"/>
        <a:defRPr sz="2000">
          <a:solidFill>
            <a:schemeClr val="tx1"/>
          </a:solidFill>
          <a:latin typeface="+mn-lt"/>
          <a:ea typeface="+mn-ea"/>
        </a:defRPr>
      </a:lvl5pPr>
      <a:lvl6pPr marL="2514600" indent="-228600" algn="l" rtl="0" fontAlgn="base">
        <a:spcBef>
          <a:spcPct val="20000"/>
        </a:spcBef>
        <a:spcAft>
          <a:spcPct val="0"/>
        </a:spcAft>
        <a:buClr>
          <a:schemeClr val="bg2"/>
        </a:buClr>
        <a:buFont typeface="Wingdings" charset="0"/>
        <a:buChar char="§"/>
        <a:defRPr sz="2000">
          <a:solidFill>
            <a:schemeClr val="tx1"/>
          </a:solidFill>
          <a:latin typeface="+mn-lt"/>
          <a:ea typeface="+mn-ea"/>
        </a:defRPr>
      </a:lvl6pPr>
      <a:lvl7pPr marL="2971800" indent="-228600" algn="l" rtl="0" fontAlgn="base">
        <a:spcBef>
          <a:spcPct val="20000"/>
        </a:spcBef>
        <a:spcAft>
          <a:spcPct val="0"/>
        </a:spcAft>
        <a:buClr>
          <a:schemeClr val="bg2"/>
        </a:buClr>
        <a:buFont typeface="Wingdings" charset="0"/>
        <a:buChar char="§"/>
        <a:defRPr sz="2000">
          <a:solidFill>
            <a:schemeClr val="tx1"/>
          </a:solidFill>
          <a:latin typeface="+mn-lt"/>
          <a:ea typeface="+mn-ea"/>
        </a:defRPr>
      </a:lvl7pPr>
      <a:lvl8pPr marL="3429000" indent="-228600" algn="l" rtl="0" fontAlgn="base">
        <a:spcBef>
          <a:spcPct val="20000"/>
        </a:spcBef>
        <a:spcAft>
          <a:spcPct val="0"/>
        </a:spcAft>
        <a:buClr>
          <a:schemeClr val="bg2"/>
        </a:buClr>
        <a:buFont typeface="Wingdings" charset="0"/>
        <a:buChar char="§"/>
        <a:defRPr sz="2000">
          <a:solidFill>
            <a:schemeClr val="tx1"/>
          </a:solidFill>
          <a:latin typeface="+mn-lt"/>
          <a:ea typeface="+mn-ea"/>
        </a:defRPr>
      </a:lvl8pPr>
      <a:lvl9pPr marL="3886200" indent="-228600" algn="l" rtl="0" fontAlgn="base">
        <a:spcBef>
          <a:spcPct val="20000"/>
        </a:spcBef>
        <a:spcAft>
          <a:spcPct val="0"/>
        </a:spcAft>
        <a:buClr>
          <a:schemeClr val="bg2"/>
        </a:buClr>
        <a:buFont typeface="Wingdings" charset="0"/>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971800" y="519582"/>
            <a:ext cx="6019800" cy="4426068"/>
          </a:xfrm>
        </p:spPr>
        <p:txBody>
          <a:bodyPr/>
          <a:lstStyle/>
          <a:p>
            <a:pPr eaLnBrk="1" hangingPunct="1">
              <a:defRPr/>
            </a:pPr>
            <a:r>
              <a:rPr lang="en-US" sz="3400" b="1" dirty="0" smtClean="0">
                <a:cs typeface="+mj-cs"/>
              </a:rPr>
              <a:t/>
            </a:r>
            <a:br>
              <a:rPr lang="en-US" sz="3400" b="1" dirty="0" smtClean="0">
                <a:cs typeface="+mj-cs"/>
              </a:rPr>
            </a:br>
            <a:r>
              <a:rPr lang="en-US" sz="3400" b="1" dirty="0" smtClean="0">
                <a:cs typeface="+mj-cs"/>
              </a:rPr>
              <a:t>Education Tool </a:t>
            </a:r>
            <a:r>
              <a:rPr lang="en-US" sz="3400" b="1" dirty="0" smtClean="0">
                <a:cs typeface="+mj-cs"/>
              </a:rPr>
              <a:t>to engage</a:t>
            </a:r>
            <a:r>
              <a:rPr lang="en-US" sz="3400" b="1" dirty="0" smtClean="0">
                <a:cs typeface="+mj-cs"/>
              </a:rPr>
              <a:t> hard to reach populations in  </a:t>
            </a:r>
            <a:r>
              <a:rPr lang="en-US" sz="3400" b="1" dirty="0" smtClean="0">
                <a:cs typeface="+mj-cs"/>
              </a:rPr>
              <a:t/>
            </a:r>
            <a:br>
              <a:rPr lang="en-US" sz="3400" b="1" dirty="0" smtClean="0">
                <a:cs typeface="+mj-cs"/>
              </a:rPr>
            </a:br>
            <a:r>
              <a:rPr lang="en-US" sz="3400" b="1" dirty="0" smtClean="0">
                <a:cs typeface="+mj-cs"/>
              </a:rPr>
              <a:t>HIV Vaccine Research</a:t>
            </a:r>
            <a:r>
              <a:rPr lang="en-US" sz="4400" b="1" dirty="0" smtClean="0">
                <a:cs typeface="+mj-cs"/>
              </a:rPr>
              <a:t/>
            </a:r>
            <a:br>
              <a:rPr lang="en-US" sz="4400" b="1" dirty="0" smtClean="0">
                <a:cs typeface="+mj-cs"/>
              </a:rPr>
            </a:br>
            <a:r>
              <a:rPr lang="en-US" sz="2800" b="1" dirty="0" err="1" smtClean="0">
                <a:cs typeface="+mj-cs"/>
              </a:rPr>
              <a:t>Epi</a:t>
            </a:r>
            <a:r>
              <a:rPr lang="en-US" sz="2800" b="1" dirty="0" smtClean="0">
                <a:cs typeface="+mj-cs"/>
              </a:rPr>
              <a:t> </a:t>
            </a:r>
            <a:r>
              <a:rPr lang="en-US" sz="2800" b="1" dirty="0" smtClean="0">
                <a:cs typeface="+mj-cs"/>
              </a:rPr>
              <a:t>245 Final Presentation</a:t>
            </a:r>
            <a:r>
              <a:rPr lang="en-US" sz="2800" b="1" dirty="0" smtClean="0">
                <a:cs typeface="+mj-cs"/>
              </a:rPr>
              <a:t/>
            </a:r>
            <a:br>
              <a:rPr lang="en-US" sz="2800" b="1" dirty="0" smtClean="0">
                <a:cs typeface="+mj-cs"/>
              </a:rPr>
            </a:br>
            <a:r>
              <a:rPr lang="en-US" sz="2800" b="1" dirty="0" smtClean="0">
                <a:cs typeface="+mj-cs"/>
              </a:rPr>
              <a:t>Spring </a:t>
            </a:r>
            <a:r>
              <a:rPr lang="en-US" sz="2800" b="1" dirty="0" smtClean="0">
                <a:cs typeface="+mj-cs"/>
              </a:rPr>
              <a:t>2014</a:t>
            </a:r>
          </a:p>
        </p:txBody>
      </p:sp>
      <p:sp>
        <p:nvSpPr>
          <p:cNvPr id="2053" name="Rectangle 5"/>
          <p:cNvSpPr>
            <a:spLocks noGrp="1" noChangeArrowheads="1"/>
          </p:cNvSpPr>
          <p:nvPr>
            <p:ph type="subTitle" idx="1"/>
          </p:nvPr>
        </p:nvSpPr>
        <p:spPr/>
        <p:txBody>
          <a:bodyPr/>
          <a:lstStyle/>
          <a:p>
            <a:pPr eaLnBrk="1" hangingPunct="1">
              <a:defRPr/>
            </a:pPr>
            <a:endParaRPr lang="en-US" sz="3200" b="1" i="1" dirty="0" smtClean="0">
              <a:cs typeface="+mn-cs"/>
            </a:endParaRPr>
          </a:p>
          <a:p>
            <a:pPr eaLnBrk="1" hangingPunct="1">
              <a:defRPr/>
            </a:pPr>
            <a:r>
              <a:rPr lang="en-US" sz="3200" b="1" i="1" dirty="0" smtClean="0">
                <a:cs typeface="+mn-cs"/>
              </a:rPr>
              <a:t>Jessica Cruz Whitley</a:t>
            </a:r>
          </a:p>
          <a:p>
            <a:pPr eaLnBrk="1" hangingPunct="1">
              <a:defRPr/>
            </a:pPr>
            <a:r>
              <a:rPr lang="en-US" sz="3200" b="1" i="1" dirty="0" smtClean="0">
                <a:cs typeface="+mn-cs"/>
              </a:rPr>
              <a:t>May 29, 2014</a:t>
            </a:r>
            <a:endParaRPr lang="en-US" sz="3200" b="1" i="1" dirty="0" smtClean="0">
              <a:cs typeface="+mn-cs"/>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0677663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Implementation</a:t>
            </a:r>
            <a:endParaRPr lang="en-US" dirty="0"/>
          </a:p>
        </p:txBody>
      </p:sp>
      <p:sp>
        <p:nvSpPr>
          <p:cNvPr id="3" name="Content Placeholder 2"/>
          <p:cNvSpPr>
            <a:spLocks noGrp="1"/>
          </p:cNvSpPr>
          <p:nvPr>
            <p:ph idx="1"/>
          </p:nvPr>
        </p:nvSpPr>
        <p:spPr/>
        <p:txBody>
          <a:bodyPr/>
          <a:lstStyle/>
          <a:p>
            <a:r>
              <a:rPr lang="en-US" dirty="0" smtClean="0"/>
              <a:t>Inputs/Activities</a:t>
            </a:r>
            <a:r>
              <a:rPr lang="en-US" dirty="0" smtClean="0"/>
              <a:t> </a:t>
            </a:r>
          </a:p>
          <a:p>
            <a:pPr lvl="1"/>
            <a:r>
              <a:rPr lang="en-US" sz="2000" dirty="0" smtClean="0"/>
              <a:t>Predisposing: Development of educational video addressing what is clinical research and what is vaccine research and specifically </a:t>
            </a:r>
            <a:r>
              <a:rPr lang="en-US" sz="2000" dirty="0" smtClean="0"/>
              <a:t>what is HIV vaccine research. </a:t>
            </a:r>
            <a:endParaRPr lang="en-US" sz="2000" dirty="0" smtClean="0"/>
          </a:p>
          <a:p>
            <a:r>
              <a:rPr lang="en-US" dirty="0" smtClean="0"/>
              <a:t>Timetable</a:t>
            </a:r>
          </a:p>
          <a:p>
            <a:pPr lvl="1"/>
            <a:r>
              <a:rPr lang="en-US" sz="2000" dirty="0" smtClean="0"/>
              <a:t>Month 1: Work with CAG to create script for videos, develop focus group guides, online survey questions, and create video.</a:t>
            </a:r>
          </a:p>
          <a:p>
            <a:pPr lvl="1"/>
            <a:r>
              <a:rPr lang="en-US" sz="2000" dirty="0" smtClean="0"/>
              <a:t>Month 2: Evaluate the video via focus groups and online survey questions. </a:t>
            </a:r>
          </a:p>
          <a:p>
            <a:pPr lvl="1"/>
            <a:r>
              <a:rPr lang="en-US" sz="2000" dirty="0" smtClean="0"/>
              <a:t>Month 3: Revise video script and re-create video. </a:t>
            </a:r>
          </a:p>
          <a:p>
            <a:pPr lvl="1"/>
            <a:r>
              <a:rPr lang="en-US" sz="2000" dirty="0" smtClean="0"/>
              <a:t>Month 4: Post video to </a:t>
            </a:r>
            <a:r>
              <a:rPr lang="en-US" sz="2000" dirty="0" err="1" smtClean="0"/>
              <a:t>youtube</a:t>
            </a:r>
            <a:r>
              <a:rPr lang="en-US" sz="2000" dirty="0" smtClean="0"/>
              <a:t> and other social media sites, send to Bridge social media subscribers</a:t>
            </a:r>
          </a:p>
          <a:p>
            <a:pPr lvl="1"/>
            <a:endParaRPr lang="en-US" sz="2000" dirty="0" smtClean="0"/>
          </a:p>
          <a:p>
            <a:pPr lvl="1"/>
            <a:endParaRPr lang="en-US" sz="2000" dirty="0" smtClean="0"/>
          </a:p>
          <a:p>
            <a:pPr lvl="1"/>
            <a:endParaRPr lang="en-US" dirty="0" smtClean="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125375071"/>
      </p:ext>
    </p:extLst>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Evaluation</a:t>
            </a:r>
            <a:endParaRPr lang="en-US" dirty="0"/>
          </a:p>
        </p:txBody>
      </p:sp>
      <p:sp>
        <p:nvSpPr>
          <p:cNvPr id="3" name="Content Placeholder 2"/>
          <p:cNvSpPr>
            <a:spLocks noGrp="1"/>
          </p:cNvSpPr>
          <p:nvPr>
            <p:ph idx="1"/>
          </p:nvPr>
        </p:nvSpPr>
        <p:spPr/>
        <p:txBody>
          <a:bodyPr/>
          <a:lstStyle/>
          <a:p>
            <a:r>
              <a:rPr lang="en-US" dirty="0" smtClean="0"/>
              <a:t>T</a:t>
            </a:r>
            <a:r>
              <a:rPr lang="en-US" dirty="0" smtClean="0"/>
              <a:t>reatment</a:t>
            </a:r>
            <a:r>
              <a:rPr lang="en-US" dirty="0" smtClean="0"/>
              <a:t>/intervention </a:t>
            </a:r>
            <a:r>
              <a:rPr lang="en-US" dirty="0" smtClean="0"/>
              <a:t>fidelity</a:t>
            </a:r>
          </a:p>
          <a:p>
            <a:pPr lvl="1"/>
            <a:r>
              <a:rPr lang="en-US" sz="2000" dirty="0" smtClean="0"/>
              <a:t>Overall outcome would be increased enrollment by high risk population in HIV vaccine research. Could be tracked by asking interview question on enrollment of a trial if educational video was the source of their interest in vaccine research.</a:t>
            </a:r>
          </a:p>
          <a:p>
            <a:r>
              <a:rPr lang="en-US" dirty="0" smtClean="0"/>
              <a:t>Intermediate process</a:t>
            </a:r>
          </a:p>
          <a:p>
            <a:pPr lvl="1"/>
            <a:r>
              <a:rPr lang="en-US" sz="2000" dirty="0" smtClean="0"/>
              <a:t>At the end of the video, there will be a phone number that </a:t>
            </a:r>
            <a:r>
              <a:rPr lang="en-US" sz="2000" dirty="0" smtClean="0"/>
              <a:t>viewers can contact if they want to learn more about HIV vaccine research. We can possibly track how many people call that number and cite the video as their source. </a:t>
            </a:r>
            <a:endParaRPr lang="en-US" sz="20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544127184"/>
      </p:ext>
    </p:extLst>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Outcome/Impact Evaluation</a:t>
            </a:r>
            <a:endParaRPr lang="en-US" dirty="0"/>
          </a:p>
        </p:txBody>
      </p:sp>
      <p:sp>
        <p:nvSpPr>
          <p:cNvPr id="3" name="Content Placeholder 2"/>
          <p:cNvSpPr>
            <a:spLocks noGrp="1"/>
          </p:cNvSpPr>
          <p:nvPr>
            <p:ph idx="1"/>
          </p:nvPr>
        </p:nvSpPr>
        <p:spPr/>
        <p:txBody>
          <a:bodyPr/>
          <a:lstStyle/>
          <a:p>
            <a:pPr marL="0" indent="0">
              <a:buNone/>
            </a:pPr>
            <a:r>
              <a:rPr lang="en-US" dirty="0" smtClean="0"/>
              <a:t>Tough to assess this for my project. </a:t>
            </a:r>
          </a:p>
          <a:p>
            <a:pPr marL="0" indent="0">
              <a:buNone/>
            </a:pPr>
            <a:endParaRPr lang="en-US" dirty="0" smtClean="0"/>
          </a:p>
          <a:p>
            <a:pPr marL="0" indent="0">
              <a:buNone/>
            </a:pPr>
            <a:r>
              <a:rPr lang="en-US" dirty="0" smtClean="0"/>
              <a:t>This is a mass-</a:t>
            </a:r>
            <a:r>
              <a:rPr lang="en-US" dirty="0" smtClean="0"/>
              <a:t>education project with no set tailored population for the intervention to conduct a study. </a:t>
            </a:r>
            <a:endParaRPr lang="en-US" dirty="0" smtClean="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82421649"/>
      </p:ext>
    </p:extLst>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5361" name="Picture 6"/>
          <p:cNvPicPr>
            <a:picLocks noChangeAspect="1" noChangeArrowheads="1"/>
          </p:cNvPicPr>
          <p:nvPr/>
        </p:nvPicPr>
        <p:blipFill>
          <a:blip r:embed="rId2">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206375" y="92075"/>
            <a:ext cx="8732838" cy="6675438"/>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2423337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Social Diagnosis</a:t>
            </a:r>
            <a:endParaRPr lang="en-US" dirty="0"/>
          </a:p>
        </p:txBody>
      </p:sp>
      <p:sp>
        <p:nvSpPr>
          <p:cNvPr id="3" name="Content Placeholder 2"/>
          <p:cNvSpPr>
            <a:spLocks noGrp="1"/>
          </p:cNvSpPr>
          <p:nvPr>
            <p:ph sz="half" idx="1"/>
          </p:nvPr>
        </p:nvSpPr>
        <p:spPr/>
        <p:txBody>
          <a:bodyPr/>
          <a:lstStyle/>
          <a:p>
            <a:r>
              <a:rPr lang="en-US" dirty="0" smtClean="0"/>
              <a:t>Health outcome</a:t>
            </a:r>
            <a:endParaRPr lang="en-US" dirty="0" smtClean="0"/>
          </a:p>
          <a:p>
            <a:pPr lvl="1"/>
            <a:r>
              <a:rPr lang="en-US" dirty="0" smtClean="0"/>
              <a:t>Community</a:t>
            </a:r>
          </a:p>
          <a:p>
            <a:pPr lvl="2"/>
            <a:r>
              <a:rPr lang="en-US" dirty="0" smtClean="0"/>
              <a:t>High risk population for HIV</a:t>
            </a:r>
          </a:p>
          <a:p>
            <a:pPr lvl="2"/>
            <a:r>
              <a:rPr lang="en-US" dirty="0" smtClean="0"/>
              <a:t>Bridge HIV social media subscribers</a:t>
            </a:r>
          </a:p>
          <a:p>
            <a:pPr lvl="2"/>
            <a:r>
              <a:rPr lang="en-US" dirty="0" smtClean="0"/>
              <a:t>Community Advisory Board </a:t>
            </a:r>
          </a:p>
          <a:p>
            <a:pPr lvl="2"/>
            <a:r>
              <a:rPr lang="en-US" dirty="0" err="1" smtClean="0"/>
              <a:t>Youreka</a:t>
            </a:r>
            <a:r>
              <a:rPr lang="en-US" dirty="0" smtClean="0"/>
              <a:t> Science</a:t>
            </a:r>
          </a:p>
        </p:txBody>
      </p:sp>
      <p:sp>
        <p:nvSpPr>
          <p:cNvPr id="4" name="Content Placeholder 3"/>
          <p:cNvSpPr>
            <a:spLocks noGrp="1"/>
          </p:cNvSpPr>
          <p:nvPr>
            <p:ph sz="half" idx="2"/>
          </p:nvPr>
        </p:nvSpPr>
        <p:spPr/>
        <p:txBody>
          <a:bodyPr/>
          <a:lstStyle/>
          <a:p>
            <a:pPr lvl="1"/>
            <a:endParaRPr lang="en-US" dirty="0" smtClean="0">
              <a:solidFill>
                <a:srgbClr val="000000"/>
              </a:solidFill>
            </a:endParaRPr>
          </a:p>
          <a:p>
            <a:pPr lvl="1"/>
            <a:r>
              <a:rPr lang="en-US" dirty="0" smtClean="0">
                <a:solidFill>
                  <a:srgbClr val="000000"/>
                </a:solidFill>
              </a:rPr>
              <a:t>Engagement</a:t>
            </a:r>
          </a:p>
          <a:p>
            <a:pPr lvl="2"/>
            <a:r>
              <a:rPr lang="en-US" dirty="0" smtClean="0">
                <a:solidFill>
                  <a:srgbClr val="000000"/>
                </a:solidFill>
              </a:rPr>
              <a:t>Video script development</a:t>
            </a:r>
          </a:p>
          <a:p>
            <a:pPr lvl="2"/>
            <a:r>
              <a:rPr lang="en-US" dirty="0" smtClean="0">
                <a:solidFill>
                  <a:srgbClr val="000000"/>
                </a:solidFill>
              </a:rPr>
              <a:t>Focus groups</a:t>
            </a:r>
          </a:p>
          <a:p>
            <a:pPr lvl="2"/>
            <a:r>
              <a:rPr lang="en-US" dirty="0" smtClean="0">
                <a:solidFill>
                  <a:srgbClr val="000000"/>
                </a:solidFill>
              </a:rPr>
              <a:t>Online survey</a:t>
            </a:r>
            <a:r>
              <a:rPr lang="en-US" dirty="0" smtClean="0">
                <a:solidFill>
                  <a:srgbClr val="000000"/>
                </a:solidFill>
              </a:rPr>
              <a:t> </a:t>
            </a:r>
          </a:p>
          <a:p>
            <a:pPr lvl="1"/>
            <a:r>
              <a:rPr lang="en-US" dirty="0" smtClean="0">
                <a:solidFill>
                  <a:srgbClr val="000000"/>
                </a:solidFill>
              </a:rPr>
              <a:t>Lots of misconceptions regarding HIV vaccines. Best to provide clear broken down information. </a:t>
            </a:r>
          </a:p>
          <a:p>
            <a:pPr lvl="2"/>
            <a:endParaRPr lang="en-US" dirty="0" smtClean="0">
              <a:solidFill>
                <a:srgbClr val="000000"/>
              </a:solidFill>
            </a:endParaRPr>
          </a:p>
          <a:p>
            <a:pPr lvl="2">
              <a:buNone/>
            </a:pPr>
            <a:endParaRPr lang="en-US" dirty="0" smtClean="0">
              <a:solidFill>
                <a:srgbClr val="000000"/>
              </a:solidFill>
            </a:endParaRPr>
          </a:p>
          <a:p>
            <a:pPr lvl="1"/>
            <a:endParaRPr lang="en-US" dirty="0" smtClean="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092226954"/>
      </p:ext>
    </p:extLst>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Epidemiological Diagnosis</a:t>
            </a:r>
            <a:endParaRPr lang="en-US" dirty="0"/>
          </a:p>
        </p:txBody>
      </p:sp>
      <p:sp>
        <p:nvSpPr>
          <p:cNvPr id="3" name="Content Placeholder 2"/>
          <p:cNvSpPr>
            <a:spLocks noGrp="1"/>
          </p:cNvSpPr>
          <p:nvPr>
            <p:ph idx="1"/>
          </p:nvPr>
        </p:nvSpPr>
        <p:spPr/>
        <p:txBody>
          <a:bodyPr/>
          <a:lstStyle/>
          <a:p>
            <a:r>
              <a:rPr lang="en-US" sz="2400" dirty="0" smtClean="0"/>
              <a:t>I </a:t>
            </a:r>
            <a:r>
              <a:rPr lang="en-US" sz="2400" dirty="0" smtClean="0"/>
              <a:t>propose to</a:t>
            </a:r>
            <a:r>
              <a:rPr lang="en-US" sz="2400" dirty="0" smtClean="0"/>
              <a:t> increase the </a:t>
            </a:r>
            <a:r>
              <a:rPr lang="en-US" sz="2400" dirty="0" smtClean="0"/>
              <a:t>recruitment of high-risk populations in vaccine research </a:t>
            </a:r>
            <a:r>
              <a:rPr lang="en-US" sz="2400" dirty="0" smtClean="0"/>
              <a:t>through an intervention that improves </a:t>
            </a:r>
            <a:r>
              <a:rPr lang="en-US" sz="2400" dirty="0" smtClean="0"/>
              <a:t>delivery of educational information. </a:t>
            </a:r>
            <a:endParaRPr lang="en-US" sz="2400" dirty="0" smtClean="0"/>
          </a:p>
          <a:p>
            <a:r>
              <a:rPr lang="en-US" sz="2400" dirty="0" smtClean="0"/>
              <a:t>Proces</a:t>
            </a:r>
            <a:r>
              <a:rPr lang="en-US" sz="2400" dirty="0" smtClean="0"/>
              <a:t>s gap:</a:t>
            </a:r>
          </a:p>
          <a:p>
            <a:pPr lvl="1"/>
            <a:r>
              <a:rPr lang="en-US" sz="2000" dirty="0" smtClean="0"/>
              <a:t>Misconceptions regarding HIV vaccines and lack of information communication about research. </a:t>
            </a:r>
          </a:p>
          <a:p>
            <a:r>
              <a:rPr lang="en-US" sz="2400" dirty="0" smtClean="0"/>
              <a:t>The priority for this project is to create an easily accessible educational video that can be spread widely. </a:t>
            </a:r>
          </a:p>
          <a:p>
            <a:endParaRPr lang="en-US" sz="24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3679798"/>
      </p:ext>
    </p:extLst>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Behavioral and Environmental Diagnosis</a:t>
            </a:r>
            <a:endParaRPr lang="en-US" dirty="0"/>
          </a:p>
        </p:txBody>
      </p:sp>
      <p:sp>
        <p:nvSpPr>
          <p:cNvPr id="3" name="Content Placeholder 2"/>
          <p:cNvSpPr>
            <a:spLocks noGrp="1"/>
          </p:cNvSpPr>
          <p:nvPr>
            <p:ph idx="1"/>
          </p:nvPr>
        </p:nvSpPr>
        <p:spPr/>
        <p:txBody>
          <a:bodyPr/>
          <a:lstStyle/>
          <a:p>
            <a:r>
              <a:rPr lang="en-US" dirty="0" smtClean="0"/>
              <a:t>Lack of knowledge of HIV and/or HIV vaccine research, fear of HIV, fear of research in general</a:t>
            </a:r>
          </a:p>
          <a:p>
            <a:r>
              <a:rPr lang="en-US" dirty="0" smtClean="0"/>
              <a:t>Family dynamics, confidentiality concerns, prior misconceptions </a:t>
            </a:r>
            <a:endParaRPr lang="en-US" dirty="0" smtClean="0"/>
          </a:p>
          <a:p>
            <a:r>
              <a:rPr lang="en-US" dirty="0" smtClean="0"/>
              <a:t>Work or school obligations, lack of access to greater health prevention services</a:t>
            </a:r>
            <a:endParaRPr lang="en-US" dirty="0" smtClean="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324943656"/>
      </p:ext>
    </p:extLst>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Behavioral Decision Matrix</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3056467350"/>
              </p:ext>
            </p:extLst>
          </p:nvPr>
        </p:nvGraphicFramePr>
        <p:xfrm>
          <a:off x="457200" y="1981200"/>
          <a:ext cx="8229600" cy="2473959"/>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endParaRPr lang="en-US" dirty="0"/>
                    </a:p>
                  </a:txBody>
                  <a:tcPr>
                    <a:noFill/>
                  </a:tcPr>
                </a:tc>
                <a:tc>
                  <a:txBody>
                    <a:bodyPr/>
                    <a:lstStyle/>
                    <a:p>
                      <a:pPr algn="ctr"/>
                      <a:r>
                        <a:rPr lang="en-US" dirty="0" smtClean="0">
                          <a:solidFill>
                            <a:schemeClr val="tx1"/>
                          </a:solidFill>
                        </a:rPr>
                        <a:t>More</a:t>
                      </a:r>
                      <a:r>
                        <a:rPr lang="en-US" baseline="0" dirty="0" smtClean="0">
                          <a:solidFill>
                            <a:schemeClr val="tx1"/>
                          </a:solidFill>
                        </a:rPr>
                        <a:t> Important</a:t>
                      </a:r>
                      <a:endParaRPr lang="en-US" dirty="0">
                        <a:solidFill>
                          <a:schemeClr val="tx1"/>
                        </a:solidFill>
                      </a:endParaRPr>
                    </a:p>
                  </a:txBody>
                  <a:tcPr>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rgbClr val="000000"/>
                          </a:solidFill>
                        </a:rPr>
                        <a:t>Less Important</a:t>
                      </a:r>
                      <a:endParaRPr lang="en-US" dirty="0">
                        <a:solidFill>
                          <a:srgbClr val="000000"/>
                        </a:solidFill>
                      </a:endParaRPr>
                    </a:p>
                  </a:txBody>
                  <a:tcPr>
                    <a:lnB w="12700" cap="flat" cmpd="sng" algn="ctr">
                      <a:solidFill>
                        <a:scrgbClr r="0" g="0" b="0"/>
                      </a:solidFill>
                      <a:prstDash val="solid"/>
                      <a:round/>
                      <a:headEnd type="none" w="med" len="med"/>
                      <a:tailEnd type="none" w="med" len="med"/>
                    </a:lnB>
                    <a:noFill/>
                  </a:tcPr>
                </a:tc>
              </a:tr>
              <a:tr h="370840">
                <a:tc>
                  <a:txBody>
                    <a:bodyPr/>
                    <a:lstStyle/>
                    <a:p>
                      <a:r>
                        <a:rPr lang="en-US" b="1" dirty="0" smtClean="0"/>
                        <a:t>More</a:t>
                      </a:r>
                    </a:p>
                    <a:p>
                      <a:r>
                        <a:rPr lang="en-US" b="1" dirty="0" smtClean="0"/>
                        <a:t>Changeable</a:t>
                      </a:r>
                      <a:endParaRPr lang="en-US" b="1" dirty="0"/>
                    </a:p>
                  </a:txBody>
                  <a:tcPr>
                    <a:lnR w="12700" cap="flat" cmpd="sng" algn="ctr">
                      <a:solidFill>
                        <a:scrgbClr r="0" g="0" b="0"/>
                      </a:solidFill>
                      <a:prstDash val="solid"/>
                      <a:round/>
                      <a:headEnd type="none" w="med" len="med"/>
                      <a:tailEnd type="none" w="med" len="med"/>
                    </a:lnR>
                    <a:noFill/>
                  </a:tcPr>
                </a:tc>
                <a:tc>
                  <a:txBody>
                    <a:bodyPr/>
                    <a:lstStyle/>
                    <a:p>
                      <a:r>
                        <a:rPr lang="en-US" dirty="0" smtClean="0"/>
                        <a:t>Lack of information about HIV vaccine research</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r>
                        <a:rPr lang="en-US" dirty="0" smtClean="0"/>
                        <a:t>Confidentiality</a:t>
                      </a:r>
                      <a:r>
                        <a:rPr lang="en-US" baseline="0" dirty="0" smtClean="0"/>
                        <a:t> concern, prior misconceptions</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370840">
                <a:tc>
                  <a:txBody>
                    <a:bodyPr/>
                    <a:lstStyle/>
                    <a:p>
                      <a:r>
                        <a:rPr lang="en-US" b="1" dirty="0" smtClean="0"/>
                        <a:t>Less</a:t>
                      </a:r>
                    </a:p>
                    <a:p>
                      <a:r>
                        <a:rPr lang="en-US" b="1" dirty="0" smtClean="0"/>
                        <a:t>Changeable</a:t>
                      </a:r>
                      <a:endParaRPr lang="en-US" b="1" dirty="0"/>
                    </a:p>
                  </a:txBody>
                  <a:tcPr>
                    <a:lnR w="12700" cap="flat" cmpd="sng" algn="ctr">
                      <a:solidFill>
                        <a:scrgbClr r="0" g="0" b="0"/>
                      </a:solidFill>
                      <a:prstDash val="solid"/>
                      <a:round/>
                      <a:headEnd type="none" w="med" len="med"/>
                      <a:tailEnd type="none" w="med" len="med"/>
                    </a:lnR>
                    <a:noFill/>
                  </a:tcPr>
                </a:tc>
                <a:tc>
                  <a:txBody>
                    <a:bodyPr/>
                    <a:lstStyle/>
                    <a:p>
                      <a:r>
                        <a:rPr lang="en-US" dirty="0" smtClean="0"/>
                        <a:t>Work or school obligations</a:t>
                      </a:r>
                      <a:r>
                        <a:rPr lang="en-US" baseline="0" dirty="0" smtClean="0"/>
                        <a:t> </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r>
                        <a:rPr lang="en-US" dirty="0" smtClean="0"/>
                        <a:t>Policy</a:t>
                      </a:r>
                      <a:r>
                        <a:rPr lang="en-US" baseline="0" dirty="0" smtClean="0"/>
                        <a:t>/organizational factors that influence access to preventative services </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201063026"/>
      </p:ext>
    </p:extLst>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93645"/>
          </a:xfrm>
        </p:spPr>
        <p:txBody>
          <a:bodyPr/>
          <a:lstStyle/>
          <a:p>
            <a:r>
              <a:rPr lang="en-US" sz="3200" dirty="0" smtClean="0"/>
              <a:t>4. Educational and Organizational Diagnosis</a:t>
            </a:r>
            <a:endParaRPr lang="en-US" sz="3200" dirty="0"/>
          </a:p>
        </p:txBody>
      </p:sp>
      <p:sp>
        <p:nvSpPr>
          <p:cNvPr id="3" name="Content Placeholder 2"/>
          <p:cNvSpPr>
            <a:spLocks noGrp="1"/>
          </p:cNvSpPr>
          <p:nvPr>
            <p:ph idx="1"/>
          </p:nvPr>
        </p:nvSpPr>
        <p:spPr>
          <a:xfrm>
            <a:off x="457200" y="1250845"/>
            <a:ext cx="8229600" cy="4616555"/>
          </a:xfrm>
        </p:spPr>
        <p:txBody>
          <a:bodyPr/>
          <a:lstStyle/>
          <a:p>
            <a:r>
              <a:rPr lang="en-US" sz="2000" dirty="0" smtClean="0"/>
              <a:t>Predisposing </a:t>
            </a:r>
            <a:r>
              <a:rPr lang="en-US" sz="2000" dirty="0" smtClean="0"/>
              <a:t>Factors</a:t>
            </a:r>
            <a:endParaRPr lang="en-US" sz="2000" dirty="0" smtClean="0"/>
          </a:p>
          <a:p>
            <a:pPr lvl="1"/>
            <a:r>
              <a:rPr lang="en-US" sz="2000" dirty="0" smtClean="0"/>
              <a:t>What is HIV vaccine research and what has been done</a:t>
            </a:r>
          </a:p>
          <a:p>
            <a:pPr lvl="1"/>
            <a:r>
              <a:rPr lang="en-US" sz="2000" dirty="0" smtClean="0"/>
              <a:t>Address the need for more diversity</a:t>
            </a:r>
          </a:p>
          <a:p>
            <a:pPr lvl="1"/>
            <a:r>
              <a:rPr lang="en-US" sz="2000" dirty="0" smtClean="0"/>
              <a:t>Address issues of mistrust in research</a:t>
            </a:r>
            <a:endParaRPr lang="en-US" sz="2000" dirty="0" smtClean="0"/>
          </a:p>
          <a:p>
            <a:pPr lvl="1"/>
            <a:r>
              <a:rPr lang="en-US" sz="2000" dirty="0" smtClean="0"/>
              <a:t>B</a:t>
            </a:r>
            <a:r>
              <a:rPr lang="en-US" sz="2000" dirty="0" smtClean="0"/>
              <a:t>enefits/risks of HIV vaccine research</a:t>
            </a:r>
          </a:p>
          <a:p>
            <a:r>
              <a:rPr lang="en-US" sz="2000" dirty="0" smtClean="0"/>
              <a:t>Enabling </a:t>
            </a:r>
            <a:r>
              <a:rPr lang="en-US" sz="2000" dirty="0" smtClean="0"/>
              <a:t>Factors</a:t>
            </a:r>
          </a:p>
          <a:p>
            <a:pPr lvl="1"/>
            <a:r>
              <a:rPr lang="en-US" sz="2000" dirty="0" smtClean="0"/>
              <a:t>Describing the enrollment process</a:t>
            </a:r>
          </a:p>
          <a:p>
            <a:pPr lvl="1"/>
            <a:r>
              <a:rPr lang="en-US" sz="2000" dirty="0" smtClean="0"/>
              <a:t>P</a:t>
            </a:r>
            <a:r>
              <a:rPr lang="en-US" sz="2000" dirty="0" smtClean="0"/>
              <a:t>rovide a phone number to contact if interested</a:t>
            </a:r>
            <a:endParaRPr lang="en-US" sz="2000" dirty="0" smtClean="0"/>
          </a:p>
          <a:p>
            <a:r>
              <a:rPr lang="en-US" sz="2000" dirty="0" smtClean="0"/>
              <a:t>Reinforcing </a:t>
            </a:r>
            <a:r>
              <a:rPr lang="en-US" sz="2000" dirty="0" smtClean="0"/>
              <a:t>Factors</a:t>
            </a:r>
          </a:p>
          <a:p>
            <a:pPr lvl="1"/>
            <a:r>
              <a:rPr lang="en-US" sz="2000" dirty="0" smtClean="0"/>
              <a:t>Provide quotes from actual participant advocates</a:t>
            </a:r>
          </a:p>
          <a:p>
            <a:pPr lvl="1"/>
            <a:r>
              <a:rPr lang="en-US" sz="2000" dirty="0" smtClean="0"/>
              <a:t>Provide data about what previous data looks like and the need for diverse groups of participants </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915302703"/>
      </p:ext>
    </p:extLst>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Phase 4:  PER Factor Decision Matrix</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p="http://schemas.openxmlformats.org/presentationml/2006/main" xmlns:r="http://schemas.openxmlformats.org/officeDocument/2006/relationships" xmlns:a="http://schemas.openxmlformats.org/drawingml/2006/main" xmlns="" val="2589114766"/>
              </p:ext>
            </p:extLst>
          </p:nvPr>
        </p:nvGraphicFramePr>
        <p:xfrm>
          <a:off x="457200" y="1981199"/>
          <a:ext cx="8229600" cy="3263153"/>
        </p:xfrm>
        <a:graphic>
          <a:graphicData uri="http://schemas.openxmlformats.org/drawingml/2006/table">
            <a:tbl>
              <a:tblPr firstRow="1" bandRow="1">
                <a:tableStyleId>{5C22544A-7EE6-4342-B048-85BDC9FD1C3A}</a:tableStyleId>
              </a:tblPr>
              <a:tblGrid>
                <a:gridCol w="2743200"/>
                <a:gridCol w="2743200"/>
                <a:gridCol w="2743200"/>
              </a:tblGrid>
              <a:tr h="550139">
                <a:tc>
                  <a:txBody>
                    <a:bodyPr/>
                    <a:lstStyle/>
                    <a:p>
                      <a:endParaRPr lang="en-US" dirty="0"/>
                    </a:p>
                  </a:txBody>
                  <a:tcPr>
                    <a:noFill/>
                  </a:tcPr>
                </a:tc>
                <a:tc>
                  <a:txBody>
                    <a:bodyPr/>
                    <a:lstStyle/>
                    <a:p>
                      <a:pPr algn="ctr"/>
                      <a:r>
                        <a:rPr lang="en-US" dirty="0" smtClean="0">
                          <a:solidFill>
                            <a:schemeClr val="tx1"/>
                          </a:solidFill>
                        </a:rPr>
                        <a:t>More</a:t>
                      </a:r>
                      <a:r>
                        <a:rPr lang="en-US" baseline="0" dirty="0" smtClean="0">
                          <a:solidFill>
                            <a:schemeClr val="tx1"/>
                          </a:solidFill>
                        </a:rPr>
                        <a:t> Important</a:t>
                      </a:r>
                      <a:endParaRPr lang="en-US" dirty="0">
                        <a:solidFill>
                          <a:schemeClr val="tx1"/>
                        </a:solidFill>
                      </a:endParaRPr>
                    </a:p>
                  </a:txBody>
                  <a:tcPr>
                    <a:lnB w="12700" cap="flat" cmpd="sng" algn="ctr">
                      <a:solidFill>
                        <a:scrgbClr r="0" g="0" b="0"/>
                      </a:solidFill>
                      <a:prstDash val="solid"/>
                      <a:round/>
                      <a:headEnd type="none" w="med" len="med"/>
                      <a:tailEnd type="none" w="med" len="med"/>
                    </a:lnB>
                    <a:noFill/>
                  </a:tcPr>
                </a:tc>
                <a:tc>
                  <a:txBody>
                    <a:bodyPr/>
                    <a:lstStyle/>
                    <a:p>
                      <a:pPr algn="ctr"/>
                      <a:r>
                        <a:rPr lang="en-US" dirty="0" smtClean="0">
                          <a:solidFill>
                            <a:srgbClr val="000000"/>
                          </a:solidFill>
                        </a:rPr>
                        <a:t>Less Important</a:t>
                      </a:r>
                      <a:endParaRPr lang="en-US" dirty="0">
                        <a:solidFill>
                          <a:srgbClr val="000000"/>
                        </a:solidFill>
                      </a:endParaRPr>
                    </a:p>
                  </a:txBody>
                  <a:tcPr>
                    <a:lnB w="12700" cap="flat" cmpd="sng" algn="ctr">
                      <a:solidFill>
                        <a:scrgbClr r="0" g="0" b="0"/>
                      </a:solidFill>
                      <a:prstDash val="solid"/>
                      <a:round/>
                      <a:headEnd type="none" w="med" len="med"/>
                      <a:tailEnd type="none" w="med" len="med"/>
                    </a:lnB>
                    <a:noFill/>
                  </a:tcPr>
                </a:tc>
              </a:tr>
              <a:tr h="949555">
                <a:tc>
                  <a:txBody>
                    <a:bodyPr/>
                    <a:lstStyle/>
                    <a:p>
                      <a:r>
                        <a:rPr lang="en-US" b="1" dirty="0" smtClean="0"/>
                        <a:t>More</a:t>
                      </a:r>
                    </a:p>
                    <a:p>
                      <a:r>
                        <a:rPr lang="en-US" b="1" dirty="0" smtClean="0"/>
                        <a:t>Changeable</a:t>
                      </a:r>
                      <a:endParaRPr lang="en-US" b="1" dirty="0"/>
                    </a:p>
                  </a:txBody>
                  <a:tcPr>
                    <a:lnR w="12700" cap="flat" cmpd="sng" algn="ctr">
                      <a:solidFill>
                        <a:scrgbClr r="0" g="0" b="0"/>
                      </a:solidFill>
                      <a:prstDash val="solid"/>
                      <a:round/>
                      <a:headEnd type="none" w="med" len="med"/>
                      <a:tailEnd type="none" w="med" len="med"/>
                    </a:lnR>
                    <a:noFill/>
                  </a:tcPr>
                </a:tc>
                <a:tc>
                  <a:txBody>
                    <a:bodyPr/>
                    <a:lstStyle/>
                    <a:p>
                      <a:r>
                        <a:rPr lang="en-US" dirty="0" smtClean="0"/>
                        <a:t>Predisposin</a:t>
                      </a:r>
                      <a:r>
                        <a:rPr lang="en-US" baseline="0" dirty="0" smtClean="0"/>
                        <a:t>g factors such as knowledge</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r>
                        <a:rPr lang="en-US" dirty="0" smtClean="0"/>
                        <a:t>Enabling factors</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1763459">
                <a:tc>
                  <a:txBody>
                    <a:bodyPr/>
                    <a:lstStyle/>
                    <a:p>
                      <a:r>
                        <a:rPr lang="en-US" b="1" dirty="0" smtClean="0"/>
                        <a:t>Less</a:t>
                      </a:r>
                    </a:p>
                    <a:p>
                      <a:r>
                        <a:rPr lang="en-US" b="1" dirty="0" smtClean="0"/>
                        <a:t>Changeable</a:t>
                      </a:r>
                      <a:endParaRPr lang="en-US" b="1" dirty="0"/>
                    </a:p>
                  </a:txBody>
                  <a:tcPr>
                    <a:lnR w="12700" cap="flat" cmpd="sng" algn="ctr">
                      <a:solidFill>
                        <a:scrgbClr r="0" g="0" b="0"/>
                      </a:solidFill>
                      <a:prstDash val="solid"/>
                      <a:round/>
                      <a:headEnd type="none" w="med" len="med"/>
                      <a:tailEnd type="none" w="med" len="med"/>
                    </a:lnR>
                    <a:noFill/>
                  </a:tcPr>
                </a:tc>
                <a:tc>
                  <a:txBody>
                    <a:bodyPr/>
                    <a:lstStyle/>
                    <a:p>
                      <a:r>
                        <a:rPr lang="en-US" dirty="0" smtClean="0"/>
                        <a:t>Predisposing</a:t>
                      </a:r>
                      <a:r>
                        <a:rPr lang="en-US" baseline="0" dirty="0" smtClean="0"/>
                        <a:t> factors such as addressing mistrust of research in general</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r>
                        <a:rPr lang="en-US" dirty="0" smtClean="0"/>
                        <a:t>Reinforcing factors such </a:t>
                      </a:r>
                      <a:r>
                        <a:rPr lang="en-US" baseline="0" dirty="0" smtClean="0"/>
                        <a:t>as follow-up and reminding. </a:t>
                      </a:r>
                      <a:r>
                        <a:rPr lang="en-US" dirty="0" smtClean="0"/>
                        <a:t> </a:t>
                      </a: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bl>
          </a:graphicData>
        </a:graphic>
      </p:graphicFrame>
      <p:sp>
        <p:nvSpPr>
          <p:cNvPr id="5" name="TextBox 4"/>
          <p:cNvSpPr txBox="1"/>
          <p:nvPr/>
        </p:nvSpPr>
        <p:spPr>
          <a:xfrm>
            <a:off x="1075765" y="5244353"/>
            <a:ext cx="6544235" cy="369332"/>
          </a:xfrm>
          <a:prstGeom prst="rect">
            <a:avLst/>
          </a:prstGeom>
          <a:noFill/>
        </p:spPr>
        <p:txBody>
          <a:bodyPr wrap="square" rtlCol="0">
            <a:spAutoFit/>
          </a:bodyPr>
          <a:lstStyle/>
          <a:p>
            <a:r>
              <a:rPr lang="en-US" i="1" dirty="0" smtClean="0"/>
              <a:t>*</a:t>
            </a:r>
            <a:endParaRPr lang="en-US" i="1"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925183949"/>
      </p:ext>
    </p:extLst>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Administrative and Policy Diagnosis</a:t>
            </a:r>
            <a:endParaRPr lang="en-US" dirty="0"/>
          </a:p>
        </p:txBody>
      </p:sp>
      <p:sp>
        <p:nvSpPr>
          <p:cNvPr id="3" name="Content Placeholder 2"/>
          <p:cNvSpPr>
            <a:spLocks noGrp="1"/>
          </p:cNvSpPr>
          <p:nvPr>
            <p:ph idx="1"/>
          </p:nvPr>
        </p:nvSpPr>
        <p:spPr/>
        <p:txBody>
          <a:bodyPr/>
          <a:lstStyle/>
          <a:p>
            <a:r>
              <a:rPr lang="en-US" dirty="0" smtClean="0"/>
              <a:t>Resources</a:t>
            </a:r>
          </a:p>
          <a:p>
            <a:pPr lvl="1"/>
            <a:r>
              <a:rPr lang="en-US" dirty="0" smtClean="0"/>
              <a:t>Gay and Lesbian community organizations</a:t>
            </a:r>
          </a:p>
          <a:p>
            <a:pPr lvl="1"/>
            <a:r>
              <a:rPr lang="en-US" dirty="0" err="1" smtClean="0"/>
              <a:t>Youtube</a:t>
            </a:r>
            <a:r>
              <a:rPr lang="en-US" dirty="0" smtClean="0"/>
              <a:t>, Twitter, </a:t>
            </a:r>
            <a:r>
              <a:rPr lang="en-US" dirty="0" err="1" smtClean="0"/>
              <a:t>facebook</a:t>
            </a:r>
            <a:r>
              <a:rPr lang="en-US" dirty="0" smtClean="0"/>
              <a:t>, other social media</a:t>
            </a:r>
            <a:endParaRPr lang="en-US" dirty="0" smtClean="0"/>
          </a:p>
          <a:p>
            <a:r>
              <a:rPr lang="en-US" dirty="0" smtClean="0"/>
              <a:t>Admin/Organizational </a:t>
            </a:r>
            <a:r>
              <a:rPr lang="en-US" dirty="0" smtClean="0"/>
              <a:t>Concerns</a:t>
            </a:r>
          </a:p>
          <a:p>
            <a:pPr lvl="1"/>
            <a:r>
              <a:rPr lang="en-US" dirty="0" smtClean="0"/>
              <a:t>Wide d</a:t>
            </a:r>
            <a:r>
              <a:rPr lang="en-US" dirty="0" smtClean="0"/>
              <a:t>istribution of video </a:t>
            </a:r>
          </a:p>
          <a:p>
            <a:pPr lvl="1"/>
            <a:r>
              <a:rPr lang="en-US" dirty="0" smtClean="0"/>
              <a:t>Incorporation into gay and lesbian organizations </a:t>
            </a:r>
            <a:endParaRPr lang="en-US" dirty="0" smtClean="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0098522"/>
      </p:ext>
    </p:extLst>
  </p:cSld>
  <p:clrMapOvr>
    <a:masterClrMapping/>
  </p:clrMapOvr>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a="http://schemas.openxmlformats.org/drawingml/2006/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a="http://schemas.openxmlformats.org/drawingml/2006/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a="http://schemas.openxmlformats.org/drawingml/2006/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a="http://schemas.openxmlformats.org/drawingml/2006/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122</TotalTime>
  <Words>851</Words>
  <Application>Microsoft Macintosh PowerPoint</Application>
  <PresentationFormat>On-screen Show (4:3)</PresentationFormat>
  <Paragraphs>94</Paragraphs>
  <Slides>12</Slides>
  <Notes>2</Notes>
  <HiddenSlides>0</HiddenSlides>
  <MMClips>0</MMClips>
  <ScaleCrop>false</ScaleCrop>
  <HeadingPairs>
    <vt:vector size="4" baseType="variant">
      <vt:variant>
        <vt:lpstr>Design Template</vt:lpstr>
      </vt:variant>
      <vt:variant>
        <vt:i4>2</vt:i4>
      </vt:variant>
      <vt:variant>
        <vt:lpstr>Slide Titles</vt:lpstr>
      </vt:variant>
      <vt:variant>
        <vt:i4>12</vt:i4>
      </vt:variant>
    </vt:vector>
  </HeadingPairs>
  <TitlesOfParts>
    <vt:vector size="14" baseType="lpstr">
      <vt:lpstr>Pixel</vt:lpstr>
      <vt:lpstr>1_Pixel</vt:lpstr>
      <vt:lpstr> Education Tool to engage hard to reach populations in   HIV Vaccine Research Epi 245 Final Presentation Spring 2014</vt:lpstr>
      <vt:lpstr>Slide 2</vt:lpstr>
      <vt:lpstr>1. Social Diagnosis</vt:lpstr>
      <vt:lpstr>2. Epidemiological Diagnosis</vt:lpstr>
      <vt:lpstr>3. Behavioral and Environmental Diagnosis</vt:lpstr>
      <vt:lpstr>3. Behavioral Decision Matrix</vt:lpstr>
      <vt:lpstr>4. Educational and Organizational Diagnosis</vt:lpstr>
      <vt:lpstr>Phase 4:  PER Factor Decision Matrix</vt:lpstr>
      <vt:lpstr>5. Administrative and Policy Diagnosis</vt:lpstr>
      <vt:lpstr>6. Implementation</vt:lpstr>
      <vt:lpstr>Process Evaluation</vt:lpstr>
      <vt:lpstr>Outcome/Impact Evaluation</vt:lpstr>
    </vt:vector>
  </TitlesOfParts>
  <Company>UCSF</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Ralph Gonzales</dc:creator>
  <cp:lastModifiedBy>Jessica Cruz</cp:lastModifiedBy>
  <cp:revision>8</cp:revision>
  <dcterms:created xsi:type="dcterms:W3CDTF">2014-05-29T03:31:45Z</dcterms:created>
  <dcterms:modified xsi:type="dcterms:W3CDTF">2014-05-29T04:53:05Z</dcterms:modified>
</cp:coreProperties>
</file>