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3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58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4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9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1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2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0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2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5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3C266-B33F-2941-AD00-CE0193C6EDDA}" type="datetimeFigureOut">
              <a:rPr lang="en-US" smtClean="0"/>
              <a:t>2014-09-04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A36F8-D756-DD4A-8B49-45486BC7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1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27062" y="579105"/>
            <a:ext cx="4710476" cy="1470025"/>
          </a:xfrm>
        </p:spPr>
        <p:txBody>
          <a:bodyPr/>
          <a:lstStyle/>
          <a:p>
            <a:r>
              <a:rPr lang="en-US" dirty="0" smtClean="0"/>
              <a:t>mini loop for tab command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001" y="3404601"/>
            <a:ext cx="8621844" cy="298224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 err="1" smtClean="0">
                <a:solidFill>
                  <a:schemeClr val="tx1"/>
                </a:solidFill>
              </a:rPr>
              <a:t>var</a:t>
            </a:r>
            <a:r>
              <a:rPr lang="en-US" dirty="0" smtClean="0">
                <a:solidFill>
                  <a:schemeClr val="tx1"/>
                </a:solidFill>
              </a:rPr>
              <a:t> [list all </a:t>
            </a:r>
            <a:r>
              <a:rPr lang="en-US" dirty="0" err="1" smtClean="0">
                <a:solidFill>
                  <a:schemeClr val="tx1"/>
                </a:solidFill>
              </a:rPr>
              <a:t>var</a:t>
            </a:r>
            <a:r>
              <a:rPr lang="en-US" dirty="0" smtClean="0">
                <a:solidFill>
                  <a:schemeClr val="tx1"/>
                </a:solidFill>
              </a:rPr>
              <a:t>]: tab X categorical </a:t>
            </a:r>
            <a:r>
              <a:rPr lang="en-US" dirty="0" err="1" smtClean="0">
                <a:solidFill>
                  <a:schemeClr val="tx1"/>
                </a:solidFill>
              </a:rPr>
              <a:t>var</a:t>
            </a:r>
            <a:r>
              <a:rPr lang="en-US" dirty="0" smtClean="0">
                <a:solidFill>
                  <a:schemeClr val="tx1"/>
                </a:solidFill>
              </a:rPr>
              <a:t>, exact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Options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Chi2 </a:t>
            </a:r>
            <a:r>
              <a:rPr lang="en-US" dirty="0" err="1" smtClean="0">
                <a:solidFill>
                  <a:schemeClr val="tx1"/>
                </a:solidFill>
              </a:rPr>
              <a:t>vs</a:t>
            </a:r>
            <a:r>
              <a:rPr lang="en-US" dirty="0" smtClean="0">
                <a:solidFill>
                  <a:schemeClr val="tx1"/>
                </a:solidFill>
              </a:rPr>
              <a:t> exact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ow and/or col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Boolean statements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001" y="311721"/>
            <a:ext cx="2690149" cy="269014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9777" y="723710"/>
            <a:ext cx="299237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CA" sz="6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STATA</a:t>
            </a:r>
            <a:endParaRPr lang="en-CA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6702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31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mini loop for tab command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loop for tab command</dc:title>
  <dc:creator>Dawn Gano</dc:creator>
  <cp:lastModifiedBy>Dawn Gano</cp:lastModifiedBy>
  <cp:revision>3</cp:revision>
  <dcterms:created xsi:type="dcterms:W3CDTF">2014-09-04T17:28:49Z</dcterms:created>
  <dcterms:modified xsi:type="dcterms:W3CDTF">2014-09-04T18:33:11Z</dcterms:modified>
</cp:coreProperties>
</file>