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14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C6E2-EA9F-614B-9C41-326502D1E3B5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791C4-5101-654E-8B63-C3EFCCC77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03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C6E2-EA9F-614B-9C41-326502D1E3B5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791C4-5101-654E-8B63-C3EFCCC77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551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C6E2-EA9F-614B-9C41-326502D1E3B5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791C4-5101-654E-8B63-C3EFCCC77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17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C6E2-EA9F-614B-9C41-326502D1E3B5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791C4-5101-654E-8B63-C3EFCCC77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4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C6E2-EA9F-614B-9C41-326502D1E3B5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791C4-5101-654E-8B63-C3EFCCC77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6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C6E2-EA9F-614B-9C41-326502D1E3B5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791C4-5101-654E-8B63-C3EFCCC77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008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C6E2-EA9F-614B-9C41-326502D1E3B5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791C4-5101-654E-8B63-C3EFCCC77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122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C6E2-EA9F-614B-9C41-326502D1E3B5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791C4-5101-654E-8B63-C3EFCCC77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24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C6E2-EA9F-614B-9C41-326502D1E3B5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791C4-5101-654E-8B63-C3EFCCC77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813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C6E2-EA9F-614B-9C41-326502D1E3B5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791C4-5101-654E-8B63-C3EFCCC77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668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C6E2-EA9F-614B-9C41-326502D1E3B5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791C4-5101-654E-8B63-C3EFCCC77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939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6C6E2-EA9F-614B-9C41-326502D1E3B5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791C4-5101-654E-8B63-C3EFCCC77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49303" y="-15610"/>
            <a:ext cx="4645395" cy="780685"/>
          </a:xfrm>
        </p:spPr>
        <p:txBody>
          <a:bodyPr/>
          <a:lstStyle/>
          <a:p>
            <a:r>
              <a:rPr lang="en-US" dirty="0" smtClean="0"/>
              <a:t>Merge Command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5199" y="851153"/>
            <a:ext cx="8835474" cy="602405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Adds new variables from a second data set by a specified key variable: Usually a </a:t>
            </a:r>
            <a:r>
              <a:rPr lang="en-US" dirty="0" err="1" smtClean="0"/>
              <a:t>SubjectID</a:t>
            </a:r>
            <a:r>
              <a:rPr lang="en-US" dirty="0" smtClean="0"/>
              <a:t> or ID</a:t>
            </a:r>
          </a:p>
          <a:p>
            <a:r>
              <a:rPr lang="en-US" dirty="0" smtClean="0"/>
              <a:t>Must have a dataset loaded into STATA (Master)</a:t>
            </a:r>
          </a:p>
          <a:p>
            <a:r>
              <a:rPr lang="en-US" dirty="0" smtClean="0"/>
              <a:t>Syntax</a:t>
            </a:r>
          </a:p>
          <a:p>
            <a:pPr lvl="1"/>
            <a:r>
              <a:rPr lang="en-US" dirty="0" smtClean="0"/>
              <a:t>Merge 1:1 </a:t>
            </a:r>
            <a:r>
              <a:rPr lang="en-US" dirty="0" err="1" smtClean="0"/>
              <a:t>varlist</a:t>
            </a:r>
            <a:r>
              <a:rPr lang="en-US" dirty="0" smtClean="0"/>
              <a:t> using filename [, options]</a:t>
            </a:r>
            <a:endParaRPr lang="en-US" dirty="0"/>
          </a:p>
          <a:p>
            <a:r>
              <a:rPr lang="en-US" dirty="0" smtClean="0"/>
              <a:t>Options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pdate: missing observations will be replaced in the “master” data from the “using” dataset 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eplace:  all values will be replaced from the using dataset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orce: allows/string </a:t>
            </a:r>
            <a:r>
              <a:rPr lang="en-US" dirty="0" smtClean="0"/>
              <a:t>numeric </a:t>
            </a:r>
            <a:r>
              <a:rPr lang="en-US" dirty="0" smtClean="0"/>
              <a:t>variable type mismatches</a:t>
            </a:r>
          </a:p>
          <a:p>
            <a:r>
              <a:rPr lang="en-US" dirty="0" smtClean="0"/>
              <a:t>Generates a new variable _merge</a:t>
            </a:r>
          </a:p>
        </p:txBody>
      </p:sp>
    </p:spTree>
    <p:extLst>
      <p:ext uri="{BB962C8B-B14F-4D97-AF65-F5344CB8AC3E}">
        <p14:creationId xmlns:p14="http://schemas.microsoft.com/office/powerpoint/2010/main" val="1915520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84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Merge Command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Merge Command</dc:title>
  <dc:creator>Michael Peters</dc:creator>
  <cp:lastModifiedBy>Pletcher, Mark</cp:lastModifiedBy>
  <cp:revision>6</cp:revision>
  <dcterms:created xsi:type="dcterms:W3CDTF">2014-09-08T16:38:25Z</dcterms:created>
  <dcterms:modified xsi:type="dcterms:W3CDTF">2014-09-08T22:52:26Z</dcterms:modified>
</cp:coreProperties>
</file>