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3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FD5EC-2A30-3341-8933-158C7B8B3343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0DC7-51B0-5A45-8F10-802C691BF86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tata.com/manuals13/g-2graphcombin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Multiple Graphs in </a:t>
            </a:r>
            <a:r>
              <a:rPr lang="en-US" dirty="0" err="1" smtClean="0"/>
              <a:t>Stata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773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800" u="sng" dirty="0">
                <a:latin typeface="Courier"/>
                <a:cs typeface="Courier"/>
              </a:rPr>
              <a:t>g</a:t>
            </a:r>
            <a:r>
              <a:rPr lang="en-US" sz="2800" u="sng" dirty="0" smtClean="0">
                <a:latin typeface="Courier"/>
                <a:cs typeface="Courier"/>
              </a:rPr>
              <a:t>r</a:t>
            </a:r>
            <a:r>
              <a:rPr lang="en-US" sz="2800" dirty="0" smtClean="0">
                <a:latin typeface="Courier"/>
                <a:cs typeface="Courier"/>
              </a:rPr>
              <a:t>aph combine </a:t>
            </a:r>
            <a:r>
              <a:rPr lang="en-US" sz="2800" i="1" dirty="0" smtClean="0">
                <a:latin typeface="Courier"/>
                <a:cs typeface="Courier"/>
              </a:rPr>
              <a:t>name </a:t>
            </a:r>
            <a:r>
              <a:rPr lang="en-US" sz="2800" dirty="0" smtClean="0">
                <a:latin typeface="Courier"/>
                <a:cs typeface="Courier"/>
              </a:rPr>
              <a:t>[</a:t>
            </a:r>
            <a:r>
              <a:rPr lang="en-US" sz="2800" i="1" dirty="0" smtClean="0">
                <a:latin typeface="Courier"/>
                <a:cs typeface="Courier"/>
              </a:rPr>
              <a:t>name</a:t>
            </a:r>
            <a:r>
              <a:rPr lang="en-US" sz="2800" dirty="0" smtClean="0">
                <a:latin typeface="Courier"/>
                <a:cs typeface="Courier"/>
              </a:rPr>
              <a:t>…][, options]</a:t>
            </a:r>
          </a:p>
          <a:p>
            <a:pPr>
              <a:buNone/>
            </a:pPr>
            <a:endParaRPr lang="en-US" sz="28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i="1" dirty="0" smtClean="0">
                <a:latin typeface="Courier"/>
                <a:cs typeface="Courier"/>
              </a:rPr>
              <a:t>name:</a:t>
            </a:r>
          </a:p>
          <a:p>
            <a:pPr>
              <a:buNone/>
            </a:pPr>
            <a:r>
              <a:rPr lang="en-US" sz="2000" i="1" dirty="0" smtClean="0">
                <a:latin typeface="Courier"/>
                <a:cs typeface="Courier"/>
              </a:rPr>
              <a:t>	</a:t>
            </a:r>
            <a:r>
              <a:rPr lang="en-US" sz="2000" i="1" dirty="0" err="1" smtClean="0">
                <a:latin typeface="Courier"/>
                <a:cs typeface="Courier"/>
              </a:rPr>
              <a:t>simplename</a:t>
            </a:r>
            <a:r>
              <a:rPr lang="en-US" sz="2000" i="1" dirty="0" smtClean="0">
                <a:latin typeface="Courier"/>
                <a:cs typeface="Courier"/>
              </a:rPr>
              <a:t> </a:t>
            </a:r>
            <a:r>
              <a:rPr lang="en-US" sz="2000" dirty="0" smtClean="0">
                <a:latin typeface="Courier"/>
                <a:cs typeface="Courier"/>
              </a:rPr>
              <a:t>– name of graph stored in memory</a:t>
            </a:r>
            <a:endParaRPr lang="en-US" sz="2000" i="1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i="1" dirty="0">
                <a:latin typeface="Courier"/>
                <a:cs typeface="Courier"/>
              </a:rPr>
              <a:t>	</a:t>
            </a:r>
            <a:r>
              <a:rPr lang="en-US" sz="2000" i="1" dirty="0" err="1" smtClean="0">
                <a:latin typeface="Courier"/>
                <a:cs typeface="Courier"/>
              </a:rPr>
              <a:t>name</a:t>
            </a:r>
            <a:r>
              <a:rPr lang="en-US" sz="2000" dirty="0" err="1" smtClean="0">
                <a:latin typeface="Courier"/>
                <a:cs typeface="Courier"/>
              </a:rPr>
              <a:t>.gph</a:t>
            </a:r>
            <a:r>
              <a:rPr lang="en-US" sz="2000" dirty="0" smtClean="0">
                <a:latin typeface="Courier"/>
                <a:cs typeface="Courier"/>
              </a:rPr>
              <a:t> – name of graph stored on disk</a:t>
            </a:r>
            <a:endParaRPr lang="en-US" sz="2000" i="1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i="1" dirty="0">
                <a:latin typeface="Courier"/>
                <a:cs typeface="Courier"/>
              </a:rPr>
              <a:t>	</a:t>
            </a:r>
            <a:r>
              <a:rPr lang="en-US" sz="2000" dirty="0" smtClean="0">
                <a:latin typeface="Courier"/>
                <a:cs typeface="Courier"/>
              </a:rPr>
              <a:t>“</a:t>
            </a:r>
            <a:r>
              <a:rPr lang="en-US" sz="2000" i="1" dirty="0" smtClean="0">
                <a:latin typeface="Courier"/>
                <a:cs typeface="Courier"/>
              </a:rPr>
              <a:t>name</a:t>
            </a:r>
            <a:r>
              <a:rPr lang="en-US" sz="2000" dirty="0" smtClean="0">
                <a:latin typeface="Courier"/>
                <a:cs typeface="Courier"/>
              </a:rPr>
              <a:t>”</a:t>
            </a:r>
            <a:r>
              <a:rPr lang="en-US" sz="2000" i="1" dirty="0" smtClean="0">
                <a:latin typeface="Courier"/>
                <a:cs typeface="Courier"/>
              </a:rPr>
              <a:t> – </a:t>
            </a:r>
            <a:r>
              <a:rPr lang="en-US" sz="2000" dirty="0" smtClean="0">
                <a:latin typeface="Courier"/>
                <a:cs typeface="Courier"/>
              </a:rPr>
              <a:t>name of graph stored on disk</a:t>
            </a:r>
          </a:p>
          <a:p>
            <a:pPr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i="1" dirty="0">
                <a:latin typeface="Courier"/>
                <a:cs typeface="Courier"/>
              </a:rPr>
              <a:t>o</a:t>
            </a:r>
            <a:r>
              <a:rPr lang="en-US" sz="2000" i="1" dirty="0" smtClean="0">
                <a:latin typeface="Courier"/>
                <a:cs typeface="Courier"/>
              </a:rPr>
              <a:t>ptions:	</a:t>
            </a:r>
          </a:p>
          <a:p>
            <a:pPr>
              <a:buNone/>
            </a:pPr>
            <a:r>
              <a:rPr lang="en-US" sz="2000" i="1" dirty="0" smtClean="0">
                <a:latin typeface="Courier"/>
                <a:cs typeface="Courier"/>
              </a:rPr>
              <a:t>	rows(#)</a:t>
            </a:r>
          </a:p>
          <a:p>
            <a:pPr>
              <a:buNone/>
            </a:pPr>
            <a:r>
              <a:rPr lang="en-US" sz="2000" i="1" dirty="0" smtClean="0">
                <a:latin typeface="Courier"/>
                <a:cs typeface="Courier"/>
              </a:rPr>
              <a:t>	cols(#)</a:t>
            </a:r>
          </a:p>
          <a:p>
            <a:pPr>
              <a:buNone/>
            </a:pPr>
            <a:r>
              <a:rPr lang="en-US" sz="2000" i="1" dirty="0" smtClean="0">
                <a:latin typeface="Courier"/>
                <a:cs typeface="Courier"/>
              </a:rPr>
              <a:t>	</a:t>
            </a:r>
            <a:r>
              <a:rPr lang="en-US" sz="2000" i="1" dirty="0" err="1" smtClean="0">
                <a:latin typeface="Courier"/>
                <a:cs typeface="Courier"/>
              </a:rPr>
              <a:t>ycommon</a:t>
            </a:r>
            <a:endParaRPr lang="en-US" sz="2000" i="1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i="1" dirty="0" smtClean="0">
                <a:latin typeface="Courier"/>
                <a:cs typeface="Courier"/>
              </a:rPr>
              <a:t>	</a:t>
            </a:r>
            <a:r>
              <a:rPr lang="en-US" sz="2000" i="1" dirty="0" err="1" smtClean="0">
                <a:latin typeface="Courier"/>
                <a:cs typeface="Courier"/>
              </a:rPr>
              <a:t>xcommon</a:t>
            </a:r>
            <a:endParaRPr lang="en-US" sz="2000" i="1" dirty="0" smtClean="0">
              <a:latin typeface="Courier"/>
              <a:cs typeface="Courier"/>
            </a:endParaRPr>
          </a:p>
          <a:p>
            <a:pPr>
              <a:buNone/>
            </a:pPr>
            <a:endParaRPr lang="en-US" sz="2000" i="1" dirty="0" smtClean="0">
              <a:latin typeface="Courier"/>
              <a:cs typeface="Courier"/>
            </a:endParaRPr>
          </a:p>
          <a:p>
            <a:pPr>
              <a:buNone/>
            </a:pPr>
            <a:endParaRPr lang="en-US" sz="2000" i="1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000" dirty="0" smtClean="0">
                <a:latin typeface="Courier"/>
                <a:cs typeface="Courier"/>
                <a:hlinkClick r:id="rId2"/>
              </a:rPr>
              <a:t>http://www.stata.com/manuals13/g-2graphcombine.pdf</a:t>
            </a:r>
            <a:endParaRPr lang="en-US" sz="2000" dirty="0" smtClean="0">
              <a:latin typeface="Courier"/>
              <a:cs typeface="Courier"/>
            </a:endParaRPr>
          </a:p>
          <a:p>
            <a:pPr>
              <a:buNone/>
            </a:pPr>
            <a:endParaRPr lang="en-US" sz="2800" i="1" dirty="0">
              <a:latin typeface="Courier"/>
              <a:cs typeface="Courie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75</Words>
  <Application>Microsoft Macintosh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Combining Multiple Graphs in Stata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Combining Multiple Graphs in Stata</dc:title>
  <dc:creator>Kieuhoa Vo</dc:creator>
  <cp:lastModifiedBy>Kieuhoa Vo</cp:lastModifiedBy>
  <cp:revision>1</cp:revision>
  <dcterms:created xsi:type="dcterms:W3CDTF">2014-09-08T16:47:07Z</dcterms:created>
  <dcterms:modified xsi:type="dcterms:W3CDTF">2014-09-08T18:12:41Z</dcterms:modified>
</cp:coreProperties>
</file>