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597" autoAdjust="0"/>
  </p:normalViewPr>
  <p:slideViewPr>
    <p:cSldViewPr snapToGrid="0" snapToObjects="1">
      <p:cViewPr varScale="1">
        <p:scale>
          <a:sx n="197" d="100"/>
          <a:sy n="197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4F51-916F-AE4C-9C7F-A0F16C8E282D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9E97-F20A-2A4D-8F69-AC3BDF6AA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013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4F51-916F-AE4C-9C7F-A0F16C8E282D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9E97-F20A-2A4D-8F69-AC3BDF6AA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831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4F51-916F-AE4C-9C7F-A0F16C8E282D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9E97-F20A-2A4D-8F69-AC3BDF6AA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76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4F51-916F-AE4C-9C7F-A0F16C8E282D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9E97-F20A-2A4D-8F69-AC3BDF6AA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80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4F51-916F-AE4C-9C7F-A0F16C8E282D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9E97-F20A-2A4D-8F69-AC3BDF6AA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317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4F51-916F-AE4C-9C7F-A0F16C8E282D}" type="datetimeFigureOut">
              <a:rPr lang="en-US" smtClean="0"/>
              <a:t>9/8/14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9E97-F20A-2A4D-8F69-AC3BDF6AA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46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4F51-916F-AE4C-9C7F-A0F16C8E282D}" type="datetimeFigureOut">
              <a:rPr lang="en-US" smtClean="0"/>
              <a:t>9/8/14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9E97-F20A-2A4D-8F69-AC3BDF6AA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126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4F51-916F-AE4C-9C7F-A0F16C8E282D}" type="datetimeFigureOut">
              <a:rPr lang="en-US" smtClean="0"/>
              <a:t>9/8/14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9E97-F20A-2A4D-8F69-AC3BDF6AA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327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4F51-916F-AE4C-9C7F-A0F16C8E282D}" type="datetimeFigureOut">
              <a:rPr lang="en-US" smtClean="0"/>
              <a:t>9/8/14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9E97-F20A-2A4D-8F69-AC3BDF6AA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7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4F51-916F-AE4C-9C7F-A0F16C8E282D}" type="datetimeFigureOut">
              <a:rPr lang="en-US" smtClean="0"/>
              <a:t>9/8/14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9E97-F20A-2A4D-8F69-AC3BDF6AA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72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4F51-916F-AE4C-9C7F-A0F16C8E282D}" type="datetimeFigureOut">
              <a:rPr lang="en-US" smtClean="0"/>
              <a:t>9/8/14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9E97-F20A-2A4D-8F69-AC3BDF6AA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4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74F51-916F-AE4C-9C7F-A0F16C8E282D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89E97-F20A-2A4D-8F69-AC3BDF6AA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31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896" y="10147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latin typeface="Courier"/>
                <a:cs typeface="Courier"/>
              </a:rPr>
              <a:t>egen</a:t>
            </a:r>
            <a:r>
              <a:rPr lang="en-US" sz="3600" b="1" dirty="0" smtClean="0"/>
              <a:t> command</a:t>
            </a:r>
            <a:endParaRPr lang="en-US" sz="3600" b="1" dirty="0">
              <a:latin typeface="Courier"/>
              <a:cs typeface="Couri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7784"/>
            <a:ext cx="8229600" cy="504837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What </a:t>
            </a:r>
            <a:r>
              <a:rPr lang="en-US" b="1" dirty="0" smtClean="0"/>
              <a:t>does </a:t>
            </a:r>
            <a:r>
              <a:rPr lang="en-US" b="1" dirty="0" err="1" smtClean="0">
                <a:latin typeface="Courier"/>
                <a:cs typeface="Courier"/>
              </a:rPr>
              <a:t>egen</a:t>
            </a:r>
            <a:r>
              <a:rPr lang="en-US" b="1" dirty="0" smtClean="0"/>
              <a:t> do?</a:t>
            </a:r>
            <a:endParaRPr lang="en-US" b="1" dirty="0" smtClean="0"/>
          </a:p>
          <a:p>
            <a:r>
              <a:rPr lang="en-US" dirty="0" smtClean="0"/>
              <a:t>Stands for “</a:t>
            </a:r>
            <a:r>
              <a:rPr lang="en-US" dirty="0" smtClean="0"/>
              <a:t>extensions </a:t>
            </a:r>
            <a:r>
              <a:rPr lang="en-US" dirty="0"/>
              <a:t>to </a:t>
            </a:r>
            <a:r>
              <a:rPr lang="en-US" dirty="0" smtClean="0">
                <a:latin typeface="Courier"/>
                <a:cs typeface="Courier"/>
              </a:rPr>
              <a:t>generate</a:t>
            </a:r>
            <a:r>
              <a:rPr lang="en-US" dirty="0"/>
              <a:t>”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/>
              <a:t>Creates variables using functions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How is </a:t>
            </a:r>
            <a:r>
              <a:rPr lang="en-US" b="1" dirty="0" err="1">
                <a:latin typeface="Courier"/>
                <a:cs typeface="Courier"/>
              </a:rPr>
              <a:t>egen</a:t>
            </a:r>
            <a:r>
              <a:rPr lang="en-US" b="1" dirty="0" smtClean="0"/>
              <a:t> helpful?</a:t>
            </a:r>
            <a:endParaRPr lang="en-US" b="1" dirty="0" smtClean="0"/>
          </a:p>
          <a:p>
            <a:r>
              <a:rPr lang="en-US" dirty="0" smtClean="0"/>
              <a:t>Syntax has </a:t>
            </a:r>
            <a:r>
              <a:rPr lang="en-US" dirty="0"/>
              <a:t>g</a:t>
            </a:r>
            <a:r>
              <a:rPr lang="en-US" dirty="0" smtClean="0"/>
              <a:t>reater flexibility </a:t>
            </a:r>
            <a:endParaRPr lang="en-US" dirty="0" smtClean="0"/>
          </a:p>
          <a:p>
            <a:pPr lvl="1"/>
            <a:r>
              <a:rPr lang="en-US" dirty="0" err="1">
                <a:latin typeface="Courier"/>
                <a:cs typeface="Courier"/>
              </a:rPr>
              <a:t>egen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i="1" dirty="0" err="1">
                <a:latin typeface="Courier"/>
                <a:cs typeface="Courier"/>
              </a:rPr>
              <a:t>newvar</a:t>
            </a:r>
            <a:r>
              <a:rPr lang="en-US" dirty="0">
                <a:latin typeface="Courier"/>
                <a:cs typeface="Courier"/>
              </a:rPr>
              <a:t> = </a:t>
            </a:r>
            <a:r>
              <a:rPr lang="en-US" dirty="0" err="1" smtClean="0">
                <a:latin typeface="Courier"/>
                <a:cs typeface="Courier"/>
              </a:rPr>
              <a:t>anymatch</a:t>
            </a:r>
            <a:r>
              <a:rPr lang="en-US" dirty="0" smtClean="0">
                <a:latin typeface="Courier"/>
                <a:cs typeface="Courier"/>
              </a:rPr>
              <a:t> (</a:t>
            </a:r>
            <a:r>
              <a:rPr lang="en-US" i="1" dirty="0" err="1">
                <a:latin typeface="Courier"/>
                <a:cs typeface="Courier"/>
              </a:rPr>
              <a:t>var</a:t>
            </a:r>
            <a:r>
              <a:rPr lang="en-US" i="1" dirty="0">
                <a:latin typeface="Courier"/>
                <a:cs typeface="Courier"/>
              </a:rPr>
              <a:t>*</a:t>
            </a:r>
            <a:r>
              <a:rPr lang="en-US" dirty="0" smtClean="0">
                <a:latin typeface="Courier"/>
                <a:cs typeface="Courier"/>
              </a:rPr>
              <a:t>), values(</a:t>
            </a:r>
            <a:r>
              <a:rPr lang="en-US" dirty="0" err="1" smtClean="0">
                <a:latin typeface="Courier"/>
                <a:cs typeface="Courier"/>
              </a:rPr>
              <a:t>numlist</a:t>
            </a:r>
            <a:r>
              <a:rPr lang="en-US" dirty="0" smtClean="0">
                <a:latin typeface="Courier"/>
                <a:cs typeface="Courier"/>
              </a:rPr>
              <a:t>)</a:t>
            </a:r>
            <a:endParaRPr lang="en-US" dirty="0">
              <a:latin typeface="Courier"/>
              <a:cs typeface="Courier"/>
            </a:endParaRPr>
          </a:p>
          <a:p>
            <a:pPr lvl="1"/>
            <a:endParaRPr lang="en-US" dirty="0" smtClean="0"/>
          </a:p>
          <a:p>
            <a:r>
              <a:rPr lang="en-US" dirty="0" smtClean="0"/>
              <a:t>Does not automatically drop missing data</a:t>
            </a:r>
          </a:p>
          <a:p>
            <a:pPr lvl="1"/>
            <a:r>
              <a:rPr lang="en-US" dirty="0" err="1">
                <a:latin typeface="Courier"/>
                <a:cs typeface="Courier"/>
              </a:rPr>
              <a:t>egen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i="1" dirty="0" err="1">
                <a:latin typeface="Courier"/>
                <a:cs typeface="Courier"/>
              </a:rPr>
              <a:t>newvar</a:t>
            </a:r>
            <a:r>
              <a:rPr lang="en-US" dirty="0">
                <a:latin typeface="Courier"/>
                <a:cs typeface="Courier"/>
              </a:rPr>
              <a:t> = </a:t>
            </a:r>
            <a:r>
              <a:rPr lang="en-US" dirty="0" err="1">
                <a:latin typeface="Courier"/>
                <a:cs typeface="Courier"/>
              </a:rPr>
              <a:t>rowmean</a:t>
            </a:r>
            <a:r>
              <a:rPr lang="en-US" dirty="0">
                <a:latin typeface="Courier"/>
                <a:cs typeface="Courier"/>
              </a:rPr>
              <a:t>(</a:t>
            </a:r>
            <a:r>
              <a:rPr lang="en-US" i="1" dirty="0">
                <a:latin typeface="Courier"/>
                <a:cs typeface="Courier"/>
              </a:rPr>
              <a:t>var1 var2</a:t>
            </a:r>
            <a:r>
              <a:rPr lang="en-US" dirty="0">
                <a:latin typeface="Courier"/>
                <a:cs typeface="Courier"/>
              </a:rPr>
              <a:t>...)</a:t>
            </a:r>
          </a:p>
          <a:p>
            <a:pPr lvl="1"/>
            <a:r>
              <a:rPr lang="en-US" dirty="0" err="1">
                <a:latin typeface="Courier"/>
                <a:cs typeface="Courier"/>
              </a:rPr>
              <a:t>egen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i="1" dirty="0" err="1">
                <a:latin typeface="Courier"/>
                <a:cs typeface="Courier"/>
              </a:rPr>
              <a:t>newvar</a:t>
            </a:r>
            <a:r>
              <a:rPr lang="en-US" dirty="0">
                <a:latin typeface="Courier"/>
                <a:cs typeface="Courier"/>
              </a:rPr>
              <a:t> = </a:t>
            </a:r>
            <a:r>
              <a:rPr lang="en-US" dirty="0" err="1">
                <a:latin typeface="Courier"/>
                <a:cs typeface="Courier"/>
              </a:rPr>
              <a:t>rowtotal</a:t>
            </a:r>
            <a:r>
              <a:rPr lang="en-US" dirty="0">
                <a:latin typeface="Courier"/>
                <a:cs typeface="Courier"/>
              </a:rPr>
              <a:t>(</a:t>
            </a:r>
            <a:r>
              <a:rPr lang="en-US" i="1" dirty="0" err="1">
                <a:latin typeface="Courier"/>
                <a:cs typeface="Courier"/>
              </a:rPr>
              <a:t>var</a:t>
            </a:r>
            <a:r>
              <a:rPr lang="en-US" i="1" dirty="0">
                <a:latin typeface="Courier"/>
                <a:cs typeface="Courier"/>
              </a:rPr>
              <a:t>*</a:t>
            </a:r>
            <a:r>
              <a:rPr lang="en-US" dirty="0" smtClean="0">
                <a:latin typeface="Courier"/>
                <a:cs typeface="Courier"/>
              </a:rPr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Can calculate within or across rows</a:t>
            </a:r>
          </a:p>
          <a:p>
            <a:pPr lvl="1"/>
            <a:r>
              <a:rPr lang="en-US" dirty="0" err="1" smtClean="0">
                <a:latin typeface="Courier"/>
                <a:cs typeface="Courier"/>
              </a:rPr>
              <a:t>egen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i="1" dirty="0" err="1">
                <a:latin typeface="Courier"/>
                <a:cs typeface="Courier"/>
              </a:rPr>
              <a:t>newvar</a:t>
            </a:r>
            <a:r>
              <a:rPr lang="en-US" dirty="0">
                <a:latin typeface="Courier"/>
                <a:cs typeface="Courier"/>
              </a:rPr>
              <a:t> = </a:t>
            </a:r>
            <a:r>
              <a:rPr lang="en-US" dirty="0" smtClean="0">
                <a:latin typeface="Courier"/>
                <a:cs typeface="Courier"/>
              </a:rPr>
              <a:t>mean</a:t>
            </a:r>
            <a:r>
              <a:rPr lang="en-US" dirty="0">
                <a:latin typeface="Courier"/>
                <a:cs typeface="Courier"/>
              </a:rPr>
              <a:t>(</a:t>
            </a:r>
            <a:r>
              <a:rPr lang="en-US" i="1" dirty="0">
                <a:latin typeface="Courier"/>
                <a:cs typeface="Courier"/>
              </a:rPr>
              <a:t>var1 var2</a:t>
            </a:r>
            <a:r>
              <a:rPr lang="en-US" dirty="0">
                <a:latin typeface="Courier"/>
                <a:cs typeface="Courier"/>
              </a:rPr>
              <a:t>...</a:t>
            </a:r>
            <a:r>
              <a:rPr lang="en-US" dirty="0" smtClean="0">
                <a:latin typeface="Courier"/>
                <a:cs typeface="Courier"/>
              </a:rPr>
              <a:t>), by(</a:t>
            </a:r>
            <a:r>
              <a:rPr lang="en-US" i="1" dirty="0" err="1" smtClean="0">
                <a:latin typeface="Courier"/>
                <a:cs typeface="Courier"/>
              </a:rPr>
              <a:t>groupvar</a:t>
            </a:r>
            <a:r>
              <a:rPr lang="en-US" dirty="0" smtClean="0">
                <a:latin typeface="Courier"/>
                <a:cs typeface="Courier"/>
              </a:rPr>
              <a:t>)</a:t>
            </a:r>
            <a:endParaRPr lang="en-US" dirty="0" smtClean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070332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87</Words>
  <Application>Microsoft Macintosh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egen command</vt:lpstr>
    </vt:vector>
  </TitlesOfParts>
  <Company>UCSF Osher Center For Integrative Medicine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egen command: extensions of generate</dc:title>
  <dc:creator>Maria Chao</dc:creator>
  <cp:lastModifiedBy>Maria Chao</cp:lastModifiedBy>
  <cp:revision>11</cp:revision>
  <dcterms:created xsi:type="dcterms:W3CDTF">2014-09-04T19:33:36Z</dcterms:created>
  <dcterms:modified xsi:type="dcterms:W3CDTF">2014-09-08T18:54:13Z</dcterms:modified>
</cp:coreProperties>
</file>