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8"/>
    <p:restoredTop sz="94643"/>
  </p:normalViewPr>
  <p:slideViewPr>
    <p:cSldViewPr snapToGrid="0" snapToObjects="1">
      <p:cViewPr varScale="1">
        <p:scale>
          <a:sx n="96" d="100"/>
          <a:sy n="96" d="100"/>
        </p:scale>
        <p:origin x="624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4DBB-97C6-C34E-8915-D1E36B601A82}" type="datetimeFigureOut">
              <a:rPr lang="en-US" smtClean="0"/>
              <a:t>5/24/17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C92C-1B73-1F46-8147-98A6D66D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2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4DBB-97C6-C34E-8915-D1E36B601A82}" type="datetimeFigureOut">
              <a:rPr lang="en-US" smtClean="0"/>
              <a:t>5/24/17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C92C-1B73-1F46-8147-98A6D66D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5700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4DBB-97C6-C34E-8915-D1E36B601A82}" type="datetimeFigureOut">
              <a:rPr lang="en-US" smtClean="0"/>
              <a:t>5/24/17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C92C-1B73-1F46-8147-98A6D66D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64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4DBB-97C6-C34E-8915-D1E36B601A82}" type="datetimeFigureOut">
              <a:rPr lang="en-US" smtClean="0"/>
              <a:t>5/24/17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C92C-1B73-1F46-8147-98A6D66D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94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4DBB-97C6-C34E-8915-D1E36B601A82}" type="datetimeFigureOut">
              <a:rPr lang="en-US" smtClean="0"/>
              <a:t>5/24/17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C92C-1B73-1F46-8147-98A6D66D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60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4DBB-97C6-C34E-8915-D1E36B601A82}" type="datetimeFigureOut">
              <a:rPr lang="en-US" smtClean="0"/>
              <a:t>5/24/17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C92C-1B73-1F46-8147-98A6D66D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2959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4DBB-97C6-C34E-8915-D1E36B601A82}" type="datetimeFigureOut">
              <a:rPr lang="en-US" smtClean="0"/>
              <a:t>5/24/17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C92C-1B73-1F46-8147-98A6D66D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2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4DBB-97C6-C34E-8915-D1E36B601A82}" type="datetimeFigureOut">
              <a:rPr lang="en-US" smtClean="0"/>
              <a:t>5/24/17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C92C-1B73-1F46-8147-98A6D66D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90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4DBB-97C6-C34E-8915-D1E36B601A82}" type="datetimeFigureOut">
              <a:rPr lang="en-US" smtClean="0"/>
              <a:t>5/24/17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C92C-1B73-1F46-8147-98A6D66D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6370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4DBB-97C6-C34E-8915-D1E36B601A82}" type="datetimeFigureOut">
              <a:rPr lang="en-US" smtClean="0"/>
              <a:t>5/24/17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C92C-1B73-1F46-8147-98A6D66D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75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D34DBB-97C6-C34E-8915-D1E36B601A82}" type="datetimeFigureOut">
              <a:rPr lang="en-US" smtClean="0"/>
              <a:t>5/24/17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4BC92C-1B73-1F46-8147-98A6D66D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365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D34DBB-97C6-C34E-8915-D1E36B601A82}" type="datetimeFigureOut">
              <a:rPr lang="en-US" smtClean="0"/>
              <a:t>5/24/17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4BC92C-1B73-1F46-8147-98A6D66D7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2028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39617" y="2822713"/>
            <a:ext cx="6275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Giffy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793674" y="3385498"/>
            <a:ext cx="22423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Appropriate follow up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790122" y="3763617"/>
            <a:ext cx="208059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Organizational capability for innovation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956313" y="5671930"/>
            <a:ext cx="407484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mtClean="0"/>
              <a:t>S2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7805530" y="1815549"/>
            <a:ext cx="38962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mtClean="0"/>
              <a:t>Patient population overall functionality </a:t>
            </a:r>
            <a:endParaRPr lang="en-US" dirty="0"/>
          </a:p>
        </p:txBody>
      </p:sp>
      <p:cxnSp>
        <p:nvCxnSpPr>
          <p:cNvPr id="12" name="Curved Connector 11"/>
          <p:cNvCxnSpPr>
            <a:stCxn id="10" idx="2"/>
            <a:endCxn id="7" idx="3"/>
          </p:cNvCxnSpPr>
          <p:nvPr/>
        </p:nvCxnSpPr>
        <p:spPr>
          <a:xfrm rot="5400000">
            <a:off x="8702199" y="2518702"/>
            <a:ext cx="1385283" cy="717641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urved Connector 13"/>
          <p:cNvCxnSpPr>
            <a:stCxn id="8" idx="2"/>
            <a:endCxn id="7" idx="1"/>
          </p:cNvCxnSpPr>
          <p:nvPr/>
        </p:nvCxnSpPr>
        <p:spPr>
          <a:xfrm rot="5400000" flipH="1" flipV="1">
            <a:off x="5253654" y="3146928"/>
            <a:ext cx="1116783" cy="1963256"/>
          </a:xfrm>
          <a:prstGeom prst="curvedConnector4">
            <a:avLst>
              <a:gd name="adj1" fmla="val -20470"/>
              <a:gd name="adj2" fmla="val 7649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urved Connector 15"/>
          <p:cNvCxnSpPr>
            <a:stCxn id="6" idx="3"/>
            <a:endCxn id="8" idx="0"/>
          </p:cNvCxnSpPr>
          <p:nvPr/>
        </p:nvCxnSpPr>
        <p:spPr>
          <a:xfrm>
            <a:off x="2867161" y="3007379"/>
            <a:ext cx="1963257" cy="756238"/>
          </a:xfrm>
          <a:prstGeom prst="curved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9647583" y="914400"/>
            <a:ext cx="407484" cy="369332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dirty="0" smtClean="0"/>
              <a:t>S1</a:t>
            </a:r>
            <a:endParaRPr lang="en-US" dirty="0"/>
          </a:p>
        </p:txBody>
      </p:sp>
      <p:cxnSp>
        <p:nvCxnSpPr>
          <p:cNvPr id="23" name="Curved Connector 22"/>
          <p:cNvCxnSpPr>
            <a:stCxn id="21" idx="1"/>
            <a:endCxn id="10" idx="0"/>
          </p:cNvCxnSpPr>
          <p:nvPr/>
        </p:nvCxnSpPr>
        <p:spPr>
          <a:xfrm rot="10800000" flipH="1" flipV="1">
            <a:off x="9647582" y="1099065"/>
            <a:ext cx="106077" cy="716483"/>
          </a:xfrm>
          <a:prstGeom prst="curvedConnector4">
            <a:avLst>
              <a:gd name="adj1" fmla="val -215504"/>
              <a:gd name="adj2" fmla="val 6288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urved Connector 24"/>
          <p:cNvCxnSpPr>
            <a:stCxn id="9" idx="3"/>
            <a:endCxn id="8" idx="1"/>
          </p:cNvCxnSpPr>
          <p:nvPr/>
        </p:nvCxnSpPr>
        <p:spPr>
          <a:xfrm flipH="1" flipV="1">
            <a:off x="3790122" y="4225282"/>
            <a:ext cx="1573675" cy="1631314"/>
          </a:xfrm>
          <a:prstGeom prst="curvedConnector5">
            <a:avLst>
              <a:gd name="adj1" fmla="val -14527"/>
              <a:gd name="adj2" fmla="val 41510"/>
              <a:gd name="adj3" fmla="val 11452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193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</Words>
  <Application>Microsoft Macintosh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Calibri</vt:lpstr>
      <vt:lpstr>Calibri Light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15.0030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Elvin Geng</dc:creator>
  <cp:lastModifiedBy>Elvin Geng</cp:lastModifiedBy>
  <cp:revision>1</cp:revision>
  <dcterms:created xsi:type="dcterms:W3CDTF">2017-05-25T06:30:16Z</dcterms:created>
  <dcterms:modified xsi:type="dcterms:W3CDTF">2017-05-25T06:33:21Z</dcterms:modified>
</cp:coreProperties>
</file>