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7"/>
  </p:normalViewPr>
  <p:slideViewPr>
    <p:cSldViewPr snapToGrid="0" snapToObjects="1">
      <p:cViewPr varScale="1">
        <p:scale>
          <a:sx n="92" d="100"/>
          <a:sy n="92" d="100"/>
        </p:scale>
        <p:origin x="7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3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4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8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5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86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4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9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3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9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3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FA5B9-8FDA-3A44-BCC7-CAE18BF88A57}" type="datetimeFigureOut">
              <a:rPr lang="en-US" smtClean="0"/>
              <a:t>7/26/17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F8B16-0B99-8445-A4F2-FDF89AD45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4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Biostat</a:t>
            </a:r>
            <a:r>
              <a:rPr lang="en-US" dirty="0" smtClean="0"/>
              <a:t> 202: Lab 1 Guidance/Hints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Look at the .csv file in notepad and in excel first to see the format of the data</a:t>
            </a:r>
          </a:p>
          <a:p>
            <a:r>
              <a:rPr lang="en-US" dirty="0" smtClean="0"/>
              <a:t>Measurement Types: </a:t>
            </a:r>
          </a:p>
          <a:p>
            <a:pPr lvl="1"/>
            <a:r>
              <a:rPr lang="en-US" dirty="0" smtClean="0"/>
              <a:t>Flag </a:t>
            </a:r>
            <a:r>
              <a:rPr lang="mr-IN" dirty="0" smtClean="0"/>
              <a:t>–</a:t>
            </a:r>
            <a:r>
              <a:rPr lang="en-US" dirty="0" smtClean="0"/>
              <a:t> yes/no, 1/0</a:t>
            </a:r>
          </a:p>
          <a:p>
            <a:pPr lvl="1"/>
            <a:r>
              <a:rPr lang="en-US" dirty="0" smtClean="0"/>
              <a:t>Ordinal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1..5, </a:t>
            </a:r>
            <a:r>
              <a:rPr lang="en-US" dirty="0" err="1" smtClean="0"/>
              <a:t>likert</a:t>
            </a:r>
            <a:r>
              <a:rPr lang="en-US" dirty="0" smtClean="0"/>
              <a:t> scale, grades, hurricane severity</a:t>
            </a:r>
          </a:p>
          <a:p>
            <a:pPr lvl="1"/>
            <a:r>
              <a:rPr lang="en-US" dirty="0" smtClean="0"/>
              <a:t>Nominal </a:t>
            </a:r>
            <a:r>
              <a:rPr lang="mr-IN" dirty="0" smtClean="0"/>
              <a:t>–</a:t>
            </a:r>
            <a:r>
              <a:rPr lang="en-US" dirty="0" smtClean="0"/>
              <a:t> race</a:t>
            </a:r>
          </a:p>
          <a:p>
            <a:pPr lvl="1"/>
            <a:r>
              <a:rPr lang="en-US" dirty="0" smtClean="0"/>
              <a:t>Continuous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age, salary</a:t>
            </a:r>
          </a:p>
          <a:p>
            <a:pPr lvl="1"/>
            <a:r>
              <a:rPr lang="en-US" dirty="0" err="1" smtClean="0"/>
              <a:t>Typeless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undefined, especially useful for text </a:t>
            </a:r>
          </a:p>
          <a:p>
            <a:r>
              <a:rPr lang="en-US" dirty="0" smtClean="0"/>
              <a:t>Use a TYPE node after importing data and after reformatting/defining variables</a:t>
            </a:r>
          </a:p>
          <a:p>
            <a:r>
              <a:rPr lang="en-US" dirty="0" smtClean="0"/>
              <a:t>“Read values” when setting your TYPE node to ensure that values read properly</a:t>
            </a:r>
          </a:p>
          <a:p>
            <a:r>
              <a:rPr lang="en-US" dirty="0" smtClean="0"/>
              <a:t>Set format to TYPELESS if you don’t care about the variable as an input to your model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PLEASE DON’T FORGET TO SUBMIT YOUR ANSWERS TO THE CLE WEBSITE TO GET CREDIT</a:t>
            </a:r>
          </a:p>
        </p:txBody>
      </p:sp>
    </p:spTree>
    <p:extLst>
      <p:ext uri="{BB962C8B-B14F-4D97-AF65-F5344CB8AC3E}">
        <p14:creationId xmlns:p14="http://schemas.microsoft.com/office/powerpoint/2010/main" val="35155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Model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Modeler takes input variables and creates an equation/black box to model output depending upon type of model you specify</a:t>
            </a:r>
          </a:p>
          <a:p>
            <a:r>
              <a:rPr lang="en-US" dirty="0" smtClean="0"/>
              <a:t>Assesses the accuracy of its prediction with the actual value of the outcome (i.e. % correct)</a:t>
            </a:r>
          </a:p>
          <a:p>
            <a:r>
              <a:rPr lang="en-US" dirty="0" smtClean="0"/>
              <a:t>Partitioning data tests accuracy of the model on a ”new set” of data to avoid overfitting a model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27" y="4914900"/>
            <a:ext cx="641350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5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Purpose of HW1 is to familiarize yourself with data manipulation in SPSS</a:t>
            </a:r>
          </a:p>
          <a:p>
            <a:r>
              <a:rPr lang="en-US" dirty="0" smtClean="0"/>
              <a:t>Please take screenshots of SPSS outputs and your final stream</a:t>
            </a:r>
          </a:p>
          <a:p>
            <a:r>
              <a:rPr lang="en-US" dirty="0" smtClean="0"/>
              <a:t>Please ensure your name is somewhere at the beginning of your document</a:t>
            </a:r>
          </a:p>
          <a:p>
            <a:r>
              <a:rPr lang="en-US" dirty="0" smtClean="0"/>
              <a:t>You may submit your homework as PDF or Word document</a:t>
            </a:r>
          </a:p>
          <a:p>
            <a:r>
              <a:rPr lang="en-US" dirty="0" smtClean="0"/>
              <a:t>Please make sure you submit your homework to the website to get credit</a:t>
            </a:r>
          </a:p>
          <a:p>
            <a:endParaRPr lang="en-US" dirty="0" smtClean="0"/>
          </a:p>
          <a:p>
            <a:r>
              <a:rPr lang="en-US" dirty="0" smtClean="0"/>
              <a:t>Don’t overthink question 5</a:t>
            </a:r>
            <a:r>
              <a:rPr lang="mr-IN" dirty="0" smtClean="0"/>
              <a:t>…</a:t>
            </a:r>
            <a:r>
              <a:rPr lang="en-US" dirty="0" smtClean="0"/>
              <a:t> it is not meant to trick you</a:t>
            </a:r>
          </a:p>
          <a:p>
            <a:pPr lvl="1"/>
            <a:r>
              <a:rPr lang="en-US" dirty="0" smtClean="0"/>
              <a:t>5a </a:t>
            </a:r>
            <a:r>
              <a:rPr lang="mr-IN" dirty="0" smtClean="0"/>
              <a:t>–</a:t>
            </a:r>
            <a:r>
              <a:rPr lang="en-US" dirty="0" smtClean="0"/>
              <a:t> give your answer in xx per 1,000-visits or per 10,000-visits</a:t>
            </a:r>
          </a:p>
          <a:p>
            <a:r>
              <a:rPr lang="en-US" dirty="0" smtClean="0"/>
              <a:t>Predictive model creation is not necessary for homework 1</a:t>
            </a:r>
            <a:r>
              <a:rPr lang="mr-IN" dirty="0" smtClean="0"/>
              <a:t>…</a:t>
            </a:r>
            <a:r>
              <a:rPr lang="en-US" dirty="0" smtClean="0"/>
              <a:t> will be covered in homework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05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279</Words>
  <Application>Microsoft Macintosh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Mangal</vt:lpstr>
      <vt:lpstr>Arial</vt:lpstr>
      <vt:lpstr>Office Theme</vt:lpstr>
      <vt:lpstr>Biostat 202: Lab 1 Guidance/Hints</vt:lpstr>
      <vt:lpstr>Assessing Model Statistics</vt:lpstr>
      <vt:lpstr>Homework 1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202: Lab 1 Hints</dc:title>
  <dc:creator>John Sy</dc:creator>
  <cp:lastModifiedBy>John Sy</cp:lastModifiedBy>
  <cp:revision>8</cp:revision>
  <dcterms:created xsi:type="dcterms:W3CDTF">2017-07-26T17:01:43Z</dcterms:created>
  <dcterms:modified xsi:type="dcterms:W3CDTF">2017-07-26T20:50:35Z</dcterms:modified>
</cp:coreProperties>
</file>