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6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#19 RCT - Case Presentation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By </a:t>
            </a:r>
            <a:r>
              <a:rPr lang="en-US" dirty="0" smtClean="0"/>
              <a:t>Matthew </a:t>
            </a:r>
            <a:r>
              <a:rPr lang="en-US" dirty="0"/>
              <a:t>Low, Edward </a:t>
            </a:r>
            <a:r>
              <a:rPr lang="en-US" dirty="0" err="1"/>
              <a:t>Viloria</a:t>
            </a:r>
            <a:r>
              <a:rPr lang="en-US" dirty="0"/>
              <a:t>, Daniel Kang, Sean Lin</a:t>
            </a:r>
            <a:r>
              <a:rPr lang="en-US"/>
              <a:t>,</a:t>
            </a:r>
            <a:r>
              <a:rPr lang="en-US" smtClean="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smtClean="0"/>
              <a:t>Mark </a:t>
            </a:r>
            <a:r>
              <a:rPr lang="en-US" dirty="0" smtClean="0"/>
              <a:t>Watanabe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May 12,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Final Restoration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Cr-lengthening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Definitive full coronal restoration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756" y="2976185"/>
            <a:ext cx="3966154" cy="314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Angled View 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6134" y="1856302"/>
            <a:ext cx="4728697" cy="347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81000" y="-1524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do?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Diag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650" y="1247400"/>
            <a:ext cx="5689500" cy="39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76000" y="5382000"/>
            <a:ext cx="7956048" cy="12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err="1"/>
              <a:t>Pulpal</a:t>
            </a:r>
            <a:r>
              <a:rPr lang="en-US" sz="2400" dirty="0"/>
              <a:t> diagnosis</a:t>
            </a:r>
            <a:r>
              <a:rPr lang="en-US" sz="2400" dirty="0" smtClean="0"/>
              <a:t>: Partial Necrosis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 err="1"/>
              <a:t>Periapical</a:t>
            </a:r>
            <a:r>
              <a:rPr lang="en-US" sz="2400" dirty="0"/>
              <a:t> diagnosis:</a:t>
            </a:r>
            <a:r>
              <a:rPr lang="en-US" sz="2400" dirty="0" smtClean="0"/>
              <a:t> Symptomatic Apical </a:t>
            </a:r>
            <a:r>
              <a:rPr lang="en-US" sz="2400" dirty="0" err="1" smtClean="0"/>
              <a:t>Periodontitis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76200"/>
            <a:ext cx="7772400" cy="84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Treatment options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0" y="846425"/>
            <a:ext cx="9144000" cy="601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RCT, Crown lengthening, Crown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Cost: $538 + $500 + $660 = $1638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Pros: Retain natural tooth 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Cons: Removing bone compromises adjacent teeth</a:t>
            </a:r>
          </a:p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Extraction and restore with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Implant ($1900)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Pros: High success rates, does not compromise adjacent teeth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Cons: Cost, time involved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Bridge ($1980)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Pros: Shorter time than implants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Cons: Cutting sound abutment teeth</a:t>
            </a:r>
          </a:p>
          <a:p>
            <a:pPr marL="914400" lvl="1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No treatment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Pros: No added cost</a:t>
            </a:r>
          </a:p>
          <a:p>
            <a:pPr marL="1371600" lvl="2" indent="-228600" algn="l" rtl="0">
              <a:spcBef>
                <a:spcPts val="0"/>
              </a:spcBef>
              <a:buAutoNum type="romanLcPeriod"/>
            </a:pPr>
            <a:r>
              <a:rPr lang="en-US"/>
              <a:t>Cons: Esthetics, super-eruption of opposing teeth, shifting of adjacent teeth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comprehensive exam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male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options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patient’s CC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505200"/>
            <a:ext cx="755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447800"/>
            <a:ext cx="2514599" cy="169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necessary referrals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Referral EXT #16, 17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90800"/>
            <a:ext cx="7692900" cy="39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52399" y="-1063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/>
              <a:t>Remove Caries and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Reestablish Distal Wall</a:t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Working Length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133600" y="5152200"/>
            <a:ext cx="2439600" cy="14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WL: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</a:pPr>
            <a:r>
              <a:rPr lang="en-US" sz="1800" dirty="0"/>
              <a:t>MB</a:t>
            </a:r>
            <a:r>
              <a:rPr lang="en-US" sz="1800" dirty="0" smtClean="0"/>
              <a:t>:  22.0 mm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</a:pPr>
            <a:r>
              <a:rPr lang="en-US" sz="1800" dirty="0"/>
              <a:t>ML</a:t>
            </a:r>
            <a:r>
              <a:rPr lang="en-US" sz="1800" dirty="0" smtClean="0"/>
              <a:t>: 22.0mm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</a:pPr>
            <a:r>
              <a:rPr lang="en-US" sz="1800" dirty="0"/>
              <a:t>DB</a:t>
            </a:r>
            <a:r>
              <a:rPr lang="en-US" sz="1800" dirty="0" smtClean="0"/>
              <a:t>: 23.0 mm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</a:pPr>
            <a:r>
              <a:rPr lang="en-US" sz="1800" dirty="0"/>
              <a:t>DL</a:t>
            </a:r>
            <a:r>
              <a:rPr lang="en-US" sz="1800" dirty="0" smtClean="0"/>
              <a:t>: 23.5mm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4650" y="1074000"/>
            <a:ext cx="6893700" cy="40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766000" y="5076000"/>
            <a:ext cx="2232000" cy="13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MAF: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MB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: 35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ML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: 35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DB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: 40</a:t>
            </a: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DL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: 35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 Fit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0"/>
            <a:ext cx="4145400" cy="30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590800"/>
            <a:ext cx="48006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adequate Tug-back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371600"/>
            <a:ext cx="6479576" cy="458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pack/ Back pack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81200"/>
            <a:ext cx="4415698" cy="316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981200"/>
            <a:ext cx="3798285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214</Words>
  <Application>Microsoft Office PowerPoint</Application>
  <PresentationFormat>On-screen Show (4:3)</PresentationFormat>
  <Paragraphs>47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#19 RCT - Case Presentation</vt:lpstr>
      <vt:lpstr>What to do? </vt:lpstr>
      <vt:lpstr>Treatment options </vt:lpstr>
      <vt:lpstr>Complete comprehensive exam</vt:lpstr>
      <vt:lpstr>Complete necessary referrals</vt:lpstr>
      <vt:lpstr>Remove Caries and Reestablish Distal Wall Obtain Working Length</vt:lpstr>
      <vt:lpstr>Cone Fit</vt:lpstr>
      <vt:lpstr>Obtain adequate Tug-back</vt:lpstr>
      <vt:lpstr>Down pack/ Back pack</vt:lpstr>
      <vt:lpstr>Prepare for Final Restoration</vt:lpstr>
      <vt:lpstr>Angled View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#19 RCT - Case Presentation</dc:title>
  <dc:creator>Donald Coluzzi</dc:creator>
  <cp:lastModifiedBy>Don Coluzzi</cp:lastModifiedBy>
  <cp:revision>6</cp:revision>
  <dcterms:created xsi:type="dcterms:W3CDTF">2017-05-16T05:52:59Z</dcterms:created>
  <dcterms:modified xsi:type="dcterms:W3CDTF">2017-05-16T16:08:13Z</dcterms:modified>
</cp:coreProperties>
</file>