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0" autoAdjust="0"/>
    <p:restoredTop sz="94660"/>
  </p:normalViewPr>
  <p:slideViewPr>
    <p:cSldViewPr>
      <p:cViewPr>
        <p:scale>
          <a:sx n="110" d="100"/>
          <a:sy n="110" d="100"/>
        </p:scale>
        <p:origin x="-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8AFF-D941-42C0-8491-162012816B70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AD4-793D-4458-BB41-3522131D0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87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8AFF-D941-42C0-8491-162012816B70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AD4-793D-4458-BB41-3522131D0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95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8AFF-D941-42C0-8491-162012816B70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AD4-793D-4458-BB41-3522131D0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91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8AFF-D941-42C0-8491-162012816B70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AD4-793D-4458-BB41-3522131D0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29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8AFF-D941-42C0-8491-162012816B70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AD4-793D-4458-BB41-3522131D0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65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8AFF-D941-42C0-8491-162012816B70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AD4-793D-4458-BB41-3522131D0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91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8AFF-D941-42C0-8491-162012816B70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AD4-793D-4458-BB41-3522131D0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71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8AFF-D941-42C0-8491-162012816B70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AD4-793D-4458-BB41-3522131D0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72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8AFF-D941-42C0-8491-162012816B70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AD4-793D-4458-BB41-3522131D0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5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8AFF-D941-42C0-8491-162012816B70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AD4-793D-4458-BB41-3522131D0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33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8AFF-D941-42C0-8491-162012816B70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7AD4-793D-4458-BB41-3522131D0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07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78AFF-D941-42C0-8491-162012816B70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7AD4-793D-4458-BB41-3522131D0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22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PCC 146.01-.04  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Advanced General </a:t>
            </a:r>
            <a:r>
              <a:rPr lang="en-US" b="1" dirty="0" smtClean="0"/>
              <a:t>Dentistry Assignment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Yadvinder</a:t>
            </a:r>
            <a:r>
              <a:rPr lang="en-US" dirty="0" smtClean="0"/>
              <a:t> Bhullar </a:t>
            </a:r>
          </a:p>
          <a:p>
            <a:r>
              <a:rPr lang="en-US" dirty="0" smtClean="0"/>
              <a:t>I1705</a:t>
            </a:r>
          </a:p>
          <a:p>
            <a:endParaRPr lang="en-US" dirty="0"/>
          </a:p>
          <a:p>
            <a:r>
              <a:rPr lang="en-US" dirty="0" smtClean="0"/>
              <a:t>Supervising Faculty: Dr. Richard </a:t>
            </a:r>
            <a:r>
              <a:rPr lang="en-US" dirty="0" err="1" smtClean="0"/>
              <a:t>Mogenson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01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</a:t>
            </a:r>
            <a:r>
              <a:rPr lang="en-US" dirty="0" err="1" smtClean="0"/>
              <a:t>onlay</a:t>
            </a:r>
            <a:r>
              <a:rPr lang="en-US" dirty="0" smtClean="0"/>
              <a:t> Prep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xmlns="" val="35918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Post-op Pictures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xmlns="" val="408404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Post-op 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xmlns="" val="337409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Post-op 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xmlns="" val="95852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onlay</a:t>
            </a:r>
            <a:r>
              <a:rPr lang="en-US" dirty="0" smtClean="0"/>
              <a:t>-inlay restoration was cemented </a:t>
            </a:r>
            <a:r>
              <a:rPr lang="en-US" dirty="0" err="1" smtClean="0"/>
              <a:t>withFuji</a:t>
            </a:r>
            <a:r>
              <a:rPr lang="en-US" dirty="0" smtClean="0"/>
              <a:t> plus cement and </a:t>
            </a:r>
            <a:r>
              <a:rPr lang="en-US" dirty="0" err="1" smtClean="0"/>
              <a:t>pt</a:t>
            </a:r>
            <a:r>
              <a:rPr lang="en-US" dirty="0" smtClean="0"/>
              <a:t> was given all the post-op instructions.</a:t>
            </a:r>
          </a:p>
          <a:p>
            <a:r>
              <a:rPr lang="en-US" dirty="0" smtClean="0"/>
              <a:t>The Tooth was placed out of occlusion by reduction of the opposing occlusion after explaining the RBA and taking verbal consent from the patient.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897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49 </a:t>
            </a:r>
            <a:r>
              <a:rPr lang="en-US" dirty="0" err="1" smtClean="0"/>
              <a:t>yr</a:t>
            </a:r>
            <a:r>
              <a:rPr lang="en-US" dirty="0" smtClean="0"/>
              <a:t> F came for ER visit with a chief complaint of Sharp pain &amp; sensitivity in left lower posterior region.</a:t>
            </a:r>
          </a:p>
          <a:p>
            <a:r>
              <a:rPr lang="en-US" dirty="0" smtClean="0"/>
              <a:t>Clinical Observations: Severe </a:t>
            </a:r>
            <a:r>
              <a:rPr lang="en-US" dirty="0" err="1" smtClean="0"/>
              <a:t>pericoronitis</a:t>
            </a:r>
            <a:r>
              <a:rPr lang="en-US" dirty="0" smtClean="0"/>
              <a:t> with and fractured DL cusp of #18 causing irritation and trauma to the distal free gingival mucosa.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998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/>
              <a:t>P</a:t>
            </a:r>
            <a:r>
              <a:rPr lang="en-US" dirty="0" smtClean="0"/>
              <a:t>erio consult, it was advised to have </a:t>
            </a:r>
            <a:r>
              <a:rPr lang="en-US" dirty="0" err="1" smtClean="0"/>
              <a:t>Gingivectomy</a:t>
            </a:r>
            <a:r>
              <a:rPr lang="en-US" dirty="0" smtClean="0"/>
              <a:t> of the distal free gingival tissue.</a:t>
            </a:r>
          </a:p>
          <a:p>
            <a:r>
              <a:rPr lang="en-US" dirty="0" smtClean="0"/>
              <a:t>Pt was given RBA for Laser surgery and with Kirkland </a:t>
            </a:r>
            <a:r>
              <a:rPr lang="en-US" dirty="0" err="1" smtClean="0"/>
              <a:t>gingivectomy</a:t>
            </a:r>
            <a:r>
              <a:rPr lang="en-US" dirty="0" smtClean="0"/>
              <a:t>.</a:t>
            </a:r>
          </a:p>
          <a:p>
            <a:r>
              <a:rPr lang="en-US" dirty="0" smtClean="0"/>
              <a:t>Pt opted for Laser surgery.</a:t>
            </a:r>
          </a:p>
          <a:p>
            <a:r>
              <a:rPr lang="en-US" dirty="0" smtClean="0"/>
              <a:t>Patient was advised to her OHI maintained and cleaning the </a:t>
            </a:r>
            <a:r>
              <a:rPr lang="en-US" dirty="0" err="1" smtClean="0"/>
              <a:t>Peridex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671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</a:t>
            </a:r>
            <a:r>
              <a:rPr lang="en-US" dirty="0" smtClean="0"/>
              <a:t> Plan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Treatment Option #1</a:t>
            </a:r>
          </a:p>
          <a:p>
            <a:r>
              <a:rPr lang="en-US" dirty="0" smtClean="0"/>
              <a:t>SRP 4 Full Quads</a:t>
            </a:r>
          </a:p>
          <a:p>
            <a:r>
              <a:rPr lang="en-US" dirty="0" err="1" smtClean="0"/>
              <a:t>Gingivectomy</a:t>
            </a:r>
            <a:endParaRPr lang="en-US" dirty="0" smtClean="0"/>
          </a:p>
          <a:p>
            <a:r>
              <a:rPr lang="en-US" dirty="0" smtClean="0"/>
              <a:t>Full coverage for #18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597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</a:t>
            </a:r>
            <a:r>
              <a:rPr lang="en-US" dirty="0" smtClean="0"/>
              <a:t> Plan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Treatment Option #2</a:t>
            </a:r>
          </a:p>
          <a:p>
            <a:r>
              <a:rPr lang="en-US" dirty="0" smtClean="0"/>
              <a:t>SRP 4 Full Quads</a:t>
            </a:r>
          </a:p>
          <a:p>
            <a:r>
              <a:rPr lang="en-US" dirty="0" err="1" smtClean="0"/>
              <a:t>Onlay</a:t>
            </a:r>
            <a:r>
              <a:rPr lang="en-US" dirty="0" smtClean="0"/>
              <a:t>/Inlay Prep to conserve tooth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110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Pre-op picture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xmlns="" val="116732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Pre-op X-rays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2200" y="1960582"/>
            <a:ext cx="4109043" cy="30536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676400"/>
            <a:ext cx="4109043" cy="30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143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Tx</a:t>
            </a:r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opted for maintenance of Oral Hygiene after 4 Quads of SRP.</a:t>
            </a:r>
          </a:p>
          <a:p>
            <a:r>
              <a:rPr lang="en-US" dirty="0" smtClean="0"/>
              <a:t>Pt declined getting </a:t>
            </a:r>
            <a:r>
              <a:rPr lang="en-US" dirty="0" err="1" smtClean="0"/>
              <a:t>gingivectomy</a:t>
            </a:r>
            <a:r>
              <a:rPr lang="en-US" dirty="0" smtClean="0"/>
              <a:t> even after explaining RBA of Laser surgery.</a:t>
            </a:r>
          </a:p>
          <a:p>
            <a:r>
              <a:rPr lang="en-US" dirty="0" smtClean="0"/>
              <a:t>Pt is maintaining good oral hygiene after 1 Month </a:t>
            </a:r>
            <a:r>
              <a:rPr lang="en-US" dirty="0" err="1" smtClean="0"/>
              <a:t>Eval</a:t>
            </a:r>
            <a:r>
              <a:rPr lang="en-US" dirty="0" smtClean="0"/>
              <a:t>. Pockets depths were significantly reduced in the pseudo pocket in the distal </a:t>
            </a:r>
            <a:r>
              <a:rPr lang="en-US" dirty="0" err="1" smtClean="0"/>
              <a:t>suclus</a:t>
            </a:r>
            <a:r>
              <a:rPr lang="en-US" dirty="0" smtClean="0"/>
              <a:t> of #18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604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Picture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528" y="2563749"/>
            <a:ext cx="6338130" cy="35624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00" y="1828800"/>
            <a:ext cx="8536800" cy="47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147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254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 PCC 146.01-.04    Advanced General Dentistry Assignment </vt:lpstr>
      <vt:lpstr>Chief Complain</vt:lpstr>
      <vt:lpstr>TX Plan</vt:lpstr>
      <vt:lpstr>Tx Plan Options</vt:lpstr>
      <vt:lpstr>Tx Plan Options</vt:lpstr>
      <vt:lpstr>Pre-op picture</vt:lpstr>
      <vt:lpstr>Pre-op X-rays</vt:lpstr>
      <vt:lpstr>Tx Plan</vt:lpstr>
      <vt:lpstr>Post Op Picture</vt:lpstr>
      <vt:lpstr>GOLD onlay Prep</vt:lpstr>
      <vt:lpstr>Post-op Pictures</vt:lpstr>
      <vt:lpstr>Post-op Pictures</vt:lpstr>
      <vt:lpstr>Post-op Pictures</vt:lpstr>
      <vt:lpstr>Post-op </vt:lpstr>
    </vt:vector>
  </TitlesOfParts>
  <Company>UCSF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PCC 146.01-.04    Advanced General Dentistry Assignment</dc:title>
  <dc:creator>School of Dentistry</dc:creator>
  <cp:lastModifiedBy>Don Coluzzi</cp:lastModifiedBy>
  <cp:revision>6</cp:revision>
  <dcterms:created xsi:type="dcterms:W3CDTF">2017-05-25T18:32:32Z</dcterms:created>
  <dcterms:modified xsi:type="dcterms:W3CDTF">2017-06-13T04:41:02Z</dcterms:modified>
</cp:coreProperties>
</file>