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6984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620"/>
    <p:restoredTop sz="94660"/>
  </p:normalViewPr>
  <p:slideViewPr>
    <p:cSldViewPr snapToGrid="0" snapToObjects="1" showGuides="1">
      <p:cViewPr varScale="1">
        <p:scale>
          <a:sx n="80" d="100"/>
          <a:sy n="80" d="100"/>
        </p:scale>
        <p:origin x="224" y="1336"/>
      </p:cViewPr>
      <p:guideLst>
        <p:guide pos="6984"/>
        <p:guide orient="horz" pos="216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43B5-6DB0-7148-9D1C-A1230B0EF6DF}" type="datetimeFigureOut">
              <a:rPr lang="en-US" smtClean="0"/>
              <a:t>9/17/18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E09E-A591-E347-B478-214F8A798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805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43B5-6DB0-7148-9D1C-A1230B0EF6DF}" type="datetimeFigureOut">
              <a:rPr lang="en-US" smtClean="0"/>
              <a:t>9/17/18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E09E-A591-E347-B478-214F8A798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49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43B5-6DB0-7148-9D1C-A1230B0EF6DF}" type="datetimeFigureOut">
              <a:rPr lang="en-US" smtClean="0"/>
              <a:t>9/17/18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E09E-A591-E347-B478-214F8A798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924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43B5-6DB0-7148-9D1C-A1230B0EF6DF}" type="datetimeFigureOut">
              <a:rPr lang="en-US" smtClean="0"/>
              <a:t>9/17/18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E09E-A591-E347-B478-214F8A798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90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43B5-6DB0-7148-9D1C-A1230B0EF6DF}" type="datetimeFigureOut">
              <a:rPr lang="en-US" smtClean="0"/>
              <a:t>9/17/18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E09E-A591-E347-B478-214F8A798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217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43B5-6DB0-7148-9D1C-A1230B0EF6DF}" type="datetimeFigureOut">
              <a:rPr lang="en-US" smtClean="0"/>
              <a:t>9/17/18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E09E-A591-E347-B478-214F8A798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373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43B5-6DB0-7148-9D1C-A1230B0EF6DF}" type="datetimeFigureOut">
              <a:rPr lang="en-US" smtClean="0"/>
              <a:t>9/17/18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E09E-A591-E347-B478-214F8A798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296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43B5-6DB0-7148-9D1C-A1230B0EF6DF}" type="datetimeFigureOut">
              <a:rPr lang="en-US" smtClean="0"/>
              <a:t>9/17/18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E09E-A591-E347-B478-214F8A798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857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43B5-6DB0-7148-9D1C-A1230B0EF6DF}" type="datetimeFigureOut">
              <a:rPr lang="en-US" smtClean="0"/>
              <a:t>9/17/18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E09E-A591-E347-B478-214F8A798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26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43B5-6DB0-7148-9D1C-A1230B0EF6DF}" type="datetimeFigureOut">
              <a:rPr lang="en-US" smtClean="0"/>
              <a:t>9/17/18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E09E-A591-E347-B478-214F8A798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905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43B5-6DB0-7148-9D1C-A1230B0EF6DF}" type="datetimeFigureOut">
              <a:rPr lang="en-US" smtClean="0"/>
              <a:t>9/17/18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E09E-A591-E347-B478-214F8A798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9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843B5-6DB0-7148-9D1C-A1230B0EF6DF}" type="datetimeFigureOut">
              <a:rPr lang="en-US" smtClean="0"/>
              <a:t>9/17/18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2E09E-A591-E347-B478-214F8A798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20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Relationship Id="rId3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5868908" y="1415534"/>
            <a:ext cx="5124172" cy="4026932"/>
            <a:chOff x="229427" y="1211580"/>
            <a:chExt cx="5124172" cy="4026932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59928" y="1211580"/>
              <a:ext cx="4793671" cy="36576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2126782" y="4869180"/>
              <a:ext cx="1429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Time (weeks)</a:t>
              </a:r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 rot="16200000" flipH="1">
              <a:off x="-40519" y="2721141"/>
              <a:ext cx="9092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 factor</a:t>
              </a:r>
              <a:endParaRPr lang="en-US" dirty="0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566446" y="1415534"/>
            <a:ext cx="5137210" cy="4026932"/>
            <a:chOff x="5684102" y="1211580"/>
            <a:chExt cx="5137210" cy="4026932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027641" y="1211580"/>
              <a:ext cx="4793671" cy="36576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 rot="16200000" flipH="1">
              <a:off x="5414156" y="2721141"/>
              <a:ext cx="9092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X factor</a:t>
              </a:r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709729" y="4869180"/>
              <a:ext cx="1429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Time (weeks)</a:t>
              </a: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46238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</Words>
  <Application>Microsoft Macintosh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louise swainson</dc:creator>
  <cp:lastModifiedBy>louise swainson</cp:lastModifiedBy>
  <cp:revision>2</cp:revision>
  <dcterms:created xsi:type="dcterms:W3CDTF">2018-09-17T18:10:18Z</dcterms:created>
  <dcterms:modified xsi:type="dcterms:W3CDTF">2018-09-17T19:36:40Z</dcterms:modified>
</cp:coreProperties>
</file>