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16" r:id="rId1"/>
  </p:sldMasterIdLst>
  <p:notesMasterIdLst>
    <p:notesMasterId r:id="rId23"/>
  </p:notesMasterIdLst>
  <p:sldIdLst>
    <p:sldId id="259" r:id="rId2"/>
    <p:sldId id="274" r:id="rId3"/>
    <p:sldId id="310" r:id="rId4"/>
    <p:sldId id="311" r:id="rId5"/>
    <p:sldId id="275" r:id="rId6"/>
    <p:sldId id="300" r:id="rId7"/>
    <p:sldId id="308" r:id="rId8"/>
    <p:sldId id="294" r:id="rId9"/>
    <p:sldId id="281" r:id="rId10"/>
    <p:sldId id="297" r:id="rId11"/>
    <p:sldId id="295" r:id="rId12"/>
    <p:sldId id="313" r:id="rId13"/>
    <p:sldId id="304" r:id="rId14"/>
    <p:sldId id="314" r:id="rId15"/>
    <p:sldId id="309" r:id="rId16"/>
    <p:sldId id="312" r:id="rId17"/>
    <p:sldId id="301" r:id="rId18"/>
    <p:sldId id="302" r:id="rId19"/>
    <p:sldId id="303" r:id="rId20"/>
    <p:sldId id="306" r:id="rId21"/>
    <p:sldId id="288" r:id="rId22"/>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pitchFamily="34" charset="0"/>
        <a:ea typeface="ＭＳ Ｐゴシック"/>
        <a:cs typeface="ＭＳ Ｐゴシック"/>
      </a:defRPr>
    </a:lvl1pPr>
    <a:lvl2pPr marL="457200" algn="l" rtl="0" fontAlgn="base">
      <a:spcBef>
        <a:spcPct val="0"/>
      </a:spcBef>
      <a:spcAft>
        <a:spcPct val="0"/>
      </a:spcAft>
      <a:defRPr sz="2400" kern="1200">
        <a:solidFill>
          <a:schemeClr val="tx1"/>
        </a:solidFill>
        <a:latin typeface="Arial" pitchFamily="34" charset="0"/>
        <a:ea typeface="ＭＳ Ｐゴシック"/>
        <a:cs typeface="ＭＳ Ｐゴシック"/>
      </a:defRPr>
    </a:lvl2pPr>
    <a:lvl3pPr marL="914400" algn="l" rtl="0" fontAlgn="base">
      <a:spcBef>
        <a:spcPct val="0"/>
      </a:spcBef>
      <a:spcAft>
        <a:spcPct val="0"/>
      </a:spcAft>
      <a:defRPr sz="2400" kern="1200">
        <a:solidFill>
          <a:schemeClr val="tx1"/>
        </a:solidFill>
        <a:latin typeface="Arial" pitchFamily="34" charset="0"/>
        <a:ea typeface="ＭＳ Ｐゴシック"/>
        <a:cs typeface="ＭＳ Ｐゴシック"/>
      </a:defRPr>
    </a:lvl3pPr>
    <a:lvl4pPr marL="1371600" algn="l" rtl="0" fontAlgn="base">
      <a:spcBef>
        <a:spcPct val="0"/>
      </a:spcBef>
      <a:spcAft>
        <a:spcPct val="0"/>
      </a:spcAft>
      <a:defRPr sz="2400" kern="1200">
        <a:solidFill>
          <a:schemeClr val="tx1"/>
        </a:solidFill>
        <a:latin typeface="Arial" pitchFamily="34" charset="0"/>
        <a:ea typeface="ＭＳ Ｐゴシック"/>
        <a:cs typeface="ＭＳ Ｐゴシック"/>
      </a:defRPr>
    </a:lvl4pPr>
    <a:lvl5pPr marL="1828800" algn="l" rtl="0" fontAlgn="base">
      <a:spcBef>
        <a:spcPct val="0"/>
      </a:spcBef>
      <a:spcAft>
        <a:spcPct val="0"/>
      </a:spcAft>
      <a:defRPr sz="2400" kern="1200">
        <a:solidFill>
          <a:schemeClr val="tx1"/>
        </a:solidFill>
        <a:latin typeface="Arial" pitchFamily="34" charset="0"/>
        <a:ea typeface="ＭＳ Ｐゴシック"/>
        <a:cs typeface="ＭＳ Ｐゴシック"/>
      </a:defRPr>
    </a:lvl5pPr>
    <a:lvl6pPr marL="2286000" algn="l" defTabSz="914400" rtl="0" eaLnBrk="1" latinLnBrk="0" hangingPunct="1">
      <a:defRPr sz="2400" kern="1200">
        <a:solidFill>
          <a:schemeClr val="tx1"/>
        </a:solidFill>
        <a:latin typeface="Arial" pitchFamily="34" charset="0"/>
        <a:ea typeface="ＭＳ Ｐゴシック"/>
        <a:cs typeface="ＭＳ Ｐゴシック"/>
      </a:defRPr>
    </a:lvl6pPr>
    <a:lvl7pPr marL="2743200" algn="l" defTabSz="914400" rtl="0" eaLnBrk="1" latinLnBrk="0" hangingPunct="1">
      <a:defRPr sz="2400" kern="1200">
        <a:solidFill>
          <a:schemeClr val="tx1"/>
        </a:solidFill>
        <a:latin typeface="Arial" pitchFamily="34" charset="0"/>
        <a:ea typeface="ＭＳ Ｐゴシック"/>
        <a:cs typeface="ＭＳ Ｐゴシック"/>
      </a:defRPr>
    </a:lvl7pPr>
    <a:lvl8pPr marL="3200400" algn="l" defTabSz="914400" rtl="0" eaLnBrk="1" latinLnBrk="0" hangingPunct="1">
      <a:defRPr sz="2400" kern="1200">
        <a:solidFill>
          <a:schemeClr val="tx1"/>
        </a:solidFill>
        <a:latin typeface="Arial" pitchFamily="34" charset="0"/>
        <a:ea typeface="ＭＳ Ｐゴシック"/>
        <a:cs typeface="ＭＳ Ｐゴシック"/>
      </a:defRPr>
    </a:lvl8pPr>
    <a:lvl9pPr marL="3657600" algn="l" defTabSz="914400" rtl="0" eaLnBrk="1" latinLnBrk="0" hangingPunct="1">
      <a:defRPr sz="2400" kern="1200">
        <a:solidFill>
          <a:schemeClr val="tx1"/>
        </a:solidFill>
        <a:latin typeface="Arial" pitchFamily="34" charset="0"/>
        <a:ea typeface="ＭＳ Ｐゴシック"/>
        <a:cs typeface="ＭＳ Ｐゴシック"/>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46" autoAdjust="0"/>
    <p:restoredTop sz="96118" autoAdjust="0"/>
  </p:normalViewPr>
  <p:slideViewPr>
    <p:cSldViewPr>
      <p:cViewPr varScale="1">
        <p:scale>
          <a:sx n="69" d="100"/>
          <a:sy n="69" d="100"/>
        </p:scale>
        <p:origin x="136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632" y="6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62E7E3-821A-7149-A797-88613A80678E}" type="doc">
      <dgm:prSet loTypeId="urn:microsoft.com/office/officeart/2005/8/layout/chevron2" loCatId="process" qsTypeId="urn:microsoft.com/office/officeart/2005/8/quickstyle/simple4" qsCatId="simple" csTypeId="urn:microsoft.com/office/officeart/2005/8/colors/accent1_2" csCatId="accent1" phldr="1"/>
      <dgm:spPr/>
    </dgm:pt>
    <dgm:pt modelId="{D1F3E484-1764-2346-91C3-A626FB50B76C}">
      <dgm:prSet phldrT="[Text]"/>
      <dgm:spPr/>
      <dgm:t>
        <a:bodyPr/>
        <a:lstStyle/>
        <a:p>
          <a:endParaRPr lang="en-US" dirty="0"/>
        </a:p>
      </dgm:t>
    </dgm:pt>
    <dgm:pt modelId="{CBCB9256-36AB-174F-A5E5-4C3030CD8D0B}" type="parTrans" cxnId="{F99C5210-14B1-2C4B-9C41-B6A844776FAC}">
      <dgm:prSet/>
      <dgm:spPr/>
      <dgm:t>
        <a:bodyPr/>
        <a:lstStyle/>
        <a:p>
          <a:endParaRPr lang="en-US"/>
        </a:p>
      </dgm:t>
    </dgm:pt>
    <dgm:pt modelId="{187B5C6F-DEFA-8C49-B3CE-B4F69BB3C19B}" type="sibTrans" cxnId="{F99C5210-14B1-2C4B-9C41-B6A844776FAC}">
      <dgm:prSet/>
      <dgm:spPr/>
      <dgm:t>
        <a:bodyPr/>
        <a:lstStyle/>
        <a:p>
          <a:endParaRPr lang="en-US"/>
        </a:p>
      </dgm:t>
    </dgm:pt>
    <dgm:pt modelId="{50DF38EE-AAFA-9942-8149-27DB638FDD23}">
      <dgm:prSet phldrT="[Text]"/>
      <dgm:spPr/>
      <dgm:t>
        <a:bodyPr/>
        <a:lstStyle/>
        <a:p>
          <a:endParaRPr lang="en-US" dirty="0"/>
        </a:p>
      </dgm:t>
    </dgm:pt>
    <dgm:pt modelId="{B5FA38A9-4824-7E4C-8384-99598AFF3D27}" type="parTrans" cxnId="{42053114-3F91-2F42-8248-99C20570817D}">
      <dgm:prSet/>
      <dgm:spPr/>
      <dgm:t>
        <a:bodyPr/>
        <a:lstStyle/>
        <a:p>
          <a:endParaRPr lang="en-US"/>
        </a:p>
      </dgm:t>
    </dgm:pt>
    <dgm:pt modelId="{38CCBF2C-E174-3A43-873F-D4AC5D368B07}" type="sibTrans" cxnId="{42053114-3F91-2F42-8248-99C20570817D}">
      <dgm:prSet/>
      <dgm:spPr/>
      <dgm:t>
        <a:bodyPr/>
        <a:lstStyle/>
        <a:p>
          <a:endParaRPr lang="en-US"/>
        </a:p>
      </dgm:t>
    </dgm:pt>
    <dgm:pt modelId="{AFC7ED4B-C58F-8A4B-99A2-D15C1E782D6D}">
      <dgm:prSet phldrT="[Text]"/>
      <dgm:spPr/>
      <dgm:t>
        <a:bodyPr/>
        <a:lstStyle/>
        <a:p>
          <a:endParaRPr lang="en-US" dirty="0"/>
        </a:p>
      </dgm:t>
    </dgm:pt>
    <dgm:pt modelId="{A793584D-BA6B-A146-8547-3BA8B2F374AE}" type="parTrans" cxnId="{7A9AD85E-2142-014B-8A78-4715D385B5C1}">
      <dgm:prSet/>
      <dgm:spPr/>
      <dgm:t>
        <a:bodyPr/>
        <a:lstStyle/>
        <a:p>
          <a:endParaRPr lang="en-US"/>
        </a:p>
      </dgm:t>
    </dgm:pt>
    <dgm:pt modelId="{3707C2D7-3E37-7042-822C-B9A3E02D8785}" type="sibTrans" cxnId="{7A9AD85E-2142-014B-8A78-4715D385B5C1}">
      <dgm:prSet/>
      <dgm:spPr/>
      <dgm:t>
        <a:bodyPr/>
        <a:lstStyle/>
        <a:p>
          <a:endParaRPr lang="en-US"/>
        </a:p>
      </dgm:t>
    </dgm:pt>
    <dgm:pt modelId="{9CA76A85-140E-8148-9D84-74D3D6C674E8}">
      <dgm:prSet phldrT="[Text]"/>
      <dgm:spPr/>
      <dgm:t>
        <a:bodyPr/>
        <a:lstStyle/>
        <a:p>
          <a:endParaRPr lang="en-US" dirty="0"/>
        </a:p>
      </dgm:t>
    </dgm:pt>
    <dgm:pt modelId="{E6138F35-AC12-6E4C-909B-56D2C23D46FD}" type="parTrans" cxnId="{EA8C0856-275F-AF49-9D05-AF24198D83B7}">
      <dgm:prSet/>
      <dgm:spPr/>
      <dgm:t>
        <a:bodyPr/>
        <a:lstStyle/>
        <a:p>
          <a:endParaRPr lang="en-US"/>
        </a:p>
      </dgm:t>
    </dgm:pt>
    <dgm:pt modelId="{141A6EE8-1629-DE48-9ABE-DF35DE4C7BC0}" type="sibTrans" cxnId="{EA8C0856-275F-AF49-9D05-AF24198D83B7}">
      <dgm:prSet/>
      <dgm:spPr/>
      <dgm:t>
        <a:bodyPr/>
        <a:lstStyle/>
        <a:p>
          <a:endParaRPr lang="en-US"/>
        </a:p>
      </dgm:t>
    </dgm:pt>
    <dgm:pt modelId="{C2CD5EB6-A9EB-F142-BE09-F11E2CA76C10}">
      <dgm:prSet/>
      <dgm:spPr/>
      <dgm:t>
        <a:bodyPr/>
        <a:lstStyle/>
        <a:p>
          <a:r>
            <a:rPr lang="en-US" dirty="0" smtClean="0"/>
            <a:t>Team Huddle to strategize </a:t>
          </a:r>
          <a:r>
            <a:rPr lang="en-US" b="0" i="0" dirty="0" smtClean="0"/>
            <a:t>(</a:t>
          </a:r>
          <a:r>
            <a:rPr lang="en-US" b="1" i="0" dirty="0" smtClean="0"/>
            <a:t>12</a:t>
          </a:r>
          <a:r>
            <a:rPr lang="en-US" b="0" i="0" dirty="0" smtClean="0"/>
            <a:t> min)</a:t>
          </a:r>
          <a:endParaRPr lang="en-US" b="0" i="0" dirty="0"/>
        </a:p>
      </dgm:t>
    </dgm:pt>
    <dgm:pt modelId="{65DC3DD3-B0F8-7E4D-9857-F7EDBD70EFB0}" type="parTrans" cxnId="{044C26E4-010C-E342-B5FB-16BD756EE7FA}">
      <dgm:prSet/>
      <dgm:spPr/>
      <dgm:t>
        <a:bodyPr/>
        <a:lstStyle/>
        <a:p>
          <a:endParaRPr lang="en-US"/>
        </a:p>
      </dgm:t>
    </dgm:pt>
    <dgm:pt modelId="{FF048B56-33AB-F04D-AB6F-62612E45021B}" type="sibTrans" cxnId="{044C26E4-010C-E342-B5FB-16BD756EE7FA}">
      <dgm:prSet/>
      <dgm:spPr/>
      <dgm:t>
        <a:bodyPr/>
        <a:lstStyle/>
        <a:p>
          <a:endParaRPr lang="en-US"/>
        </a:p>
      </dgm:t>
    </dgm:pt>
    <dgm:pt modelId="{AA29A5C8-F37F-0D46-B639-E8BA823B2EAC}">
      <dgm:prSet/>
      <dgm:spPr/>
      <dgm:t>
        <a:bodyPr/>
        <a:lstStyle/>
        <a:p>
          <a:r>
            <a:rPr lang="en-US" dirty="0" smtClean="0"/>
            <a:t>Team Member Encounters (</a:t>
          </a:r>
          <a:r>
            <a:rPr lang="en-US" b="1" dirty="0" smtClean="0"/>
            <a:t>10</a:t>
          </a:r>
          <a:r>
            <a:rPr lang="en-US" dirty="0" smtClean="0"/>
            <a:t> min each) </a:t>
          </a:r>
          <a:endParaRPr lang="en-US" dirty="0"/>
        </a:p>
      </dgm:t>
    </dgm:pt>
    <dgm:pt modelId="{F81394A2-4E1A-CC48-AF29-0AE0FADF00C8}" type="parTrans" cxnId="{BCEF2954-969E-3C46-8004-D428B1CB4BBC}">
      <dgm:prSet/>
      <dgm:spPr/>
      <dgm:t>
        <a:bodyPr/>
        <a:lstStyle/>
        <a:p>
          <a:endParaRPr lang="en-US"/>
        </a:p>
      </dgm:t>
    </dgm:pt>
    <dgm:pt modelId="{C797D4D9-CA2B-A047-A9E7-DA7D25CE830D}" type="sibTrans" cxnId="{BCEF2954-969E-3C46-8004-D428B1CB4BBC}">
      <dgm:prSet/>
      <dgm:spPr/>
      <dgm:t>
        <a:bodyPr/>
        <a:lstStyle/>
        <a:p>
          <a:endParaRPr lang="en-US"/>
        </a:p>
      </dgm:t>
    </dgm:pt>
    <dgm:pt modelId="{916F9FE4-3E40-EE4F-8371-9D5C36676F6F}">
      <dgm:prSet/>
      <dgm:spPr/>
      <dgm:t>
        <a:bodyPr/>
        <a:lstStyle/>
        <a:p>
          <a:r>
            <a:rPr lang="en-US" dirty="0" smtClean="0"/>
            <a:t>Team Huddle for Team Care Plan (</a:t>
          </a:r>
          <a:r>
            <a:rPr lang="en-US" b="1" dirty="0" smtClean="0"/>
            <a:t>12</a:t>
          </a:r>
          <a:r>
            <a:rPr lang="en-US" dirty="0" smtClean="0"/>
            <a:t> min)</a:t>
          </a:r>
          <a:endParaRPr lang="en-US" dirty="0"/>
        </a:p>
      </dgm:t>
    </dgm:pt>
    <dgm:pt modelId="{E9EB02A6-B2F3-4444-8F51-591C07952E37}" type="parTrans" cxnId="{D4BE2332-7900-6848-A3EC-C88609E0DCC5}">
      <dgm:prSet/>
      <dgm:spPr/>
      <dgm:t>
        <a:bodyPr/>
        <a:lstStyle/>
        <a:p>
          <a:endParaRPr lang="en-US"/>
        </a:p>
      </dgm:t>
    </dgm:pt>
    <dgm:pt modelId="{C937EF81-2624-D846-8829-FB287F0C1A32}" type="sibTrans" cxnId="{D4BE2332-7900-6848-A3EC-C88609E0DCC5}">
      <dgm:prSet/>
      <dgm:spPr/>
      <dgm:t>
        <a:bodyPr/>
        <a:lstStyle/>
        <a:p>
          <a:endParaRPr lang="en-US"/>
        </a:p>
      </dgm:t>
    </dgm:pt>
    <dgm:pt modelId="{55A5E1F6-9494-744D-8EBF-055ADB7F4914}">
      <dgm:prSet/>
      <dgm:spPr/>
      <dgm:t>
        <a:bodyPr/>
        <a:lstStyle/>
        <a:p>
          <a:r>
            <a:rPr lang="en-US" dirty="0" smtClean="0"/>
            <a:t>Debrief Session with Faculty (</a:t>
          </a:r>
          <a:r>
            <a:rPr lang="en-US" b="1" dirty="0" smtClean="0"/>
            <a:t>35</a:t>
          </a:r>
          <a:r>
            <a:rPr lang="en-US" dirty="0" smtClean="0"/>
            <a:t> min)</a:t>
          </a:r>
          <a:endParaRPr lang="en-US" dirty="0"/>
        </a:p>
      </dgm:t>
    </dgm:pt>
    <dgm:pt modelId="{55C59CCD-644E-8948-B52C-4E82E14D51B6}" type="parTrans" cxnId="{D88F3F3A-EEF5-EC4B-B797-B82460C887DA}">
      <dgm:prSet/>
      <dgm:spPr/>
      <dgm:t>
        <a:bodyPr/>
        <a:lstStyle/>
        <a:p>
          <a:endParaRPr lang="en-US"/>
        </a:p>
      </dgm:t>
    </dgm:pt>
    <dgm:pt modelId="{6D29981D-0C28-8D4B-9CDD-50A7B344B422}" type="sibTrans" cxnId="{D88F3F3A-EEF5-EC4B-B797-B82460C887DA}">
      <dgm:prSet/>
      <dgm:spPr/>
      <dgm:t>
        <a:bodyPr/>
        <a:lstStyle/>
        <a:p>
          <a:endParaRPr lang="en-US"/>
        </a:p>
      </dgm:t>
    </dgm:pt>
    <dgm:pt modelId="{53C59143-35FC-9F46-B322-AAB339C37A9C}">
      <dgm:prSet/>
      <dgm:spPr/>
      <dgm:t>
        <a:bodyPr/>
        <a:lstStyle/>
        <a:p>
          <a:endParaRPr lang="en-US" dirty="0"/>
        </a:p>
      </dgm:t>
    </dgm:pt>
    <dgm:pt modelId="{86699156-5BAC-0746-9212-8AC74FCBD767}" type="parTrans" cxnId="{B52E578F-C1CF-DE4D-9FDB-7DE942FB2257}">
      <dgm:prSet/>
      <dgm:spPr/>
      <dgm:t>
        <a:bodyPr/>
        <a:lstStyle/>
        <a:p>
          <a:endParaRPr lang="en-US"/>
        </a:p>
      </dgm:t>
    </dgm:pt>
    <dgm:pt modelId="{FA9FE4A5-87BB-CA4D-8C88-D28CDC95A653}" type="sibTrans" cxnId="{B52E578F-C1CF-DE4D-9FDB-7DE942FB2257}">
      <dgm:prSet/>
      <dgm:spPr/>
      <dgm:t>
        <a:bodyPr/>
        <a:lstStyle/>
        <a:p>
          <a:endParaRPr lang="en-US"/>
        </a:p>
      </dgm:t>
    </dgm:pt>
    <dgm:pt modelId="{8DB1476B-D384-4B47-981E-D019451AF6DB}">
      <dgm:prSet/>
      <dgm:spPr/>
      <dgm:t>
        <a:bodyPr/>
        <a:lstStyle/>
        <a:p>
          <a:r>
            <a:rPr lang="en-US" dirty="0" smtClean="0"/>
            <a:t>Share Plan with Patient (</a:t>
          </a:r>
          <a:r>
            <a:rPr lang="en-US" b="1" dirty="0" smtClean="0"/>
            <a:t>14</a:t>
          </a:r>
          <a:r>
            <a:rPr lang="en-US" dirty="0" smtClean="0"/>
            <a:t> min)</a:t>
          </a:r>
          <a:endParaRPr lang="en-US" dirty="0"/>
        </a:p>
      </dgm:t>
    </dgm:pt>
    <dgm:pt modelId="{ABFA6697-45A0-CD40-B6E7-8CBDB4B737DF}" type="parTrans" cxnId="{22DD5B71-AC8A-2141-96EC-5D51237C8E9C}">
      <dgm:prSet/>
      <dgm:spPr/>
      <dgm:t>
        <a:bodyPr/>
        <a:lstStyle/>
        <a:p>
          <a:endParaRPr lang="en-US"/>
        </a:p>
      </dgm:t>
    </dgm:pt>
    <dgm:pt modelId="{D2100A58-581A-CF4D-9A4E-CABCA496FCDB}" type="sibTrans" cxnId="{22DD5B71-AC8A-2141-96EC-5D51237C8E9C}">
      <dgm:prSet/>
      <dgm:spPr/>
      <dgm:t>
        <a:bodyPr/>
        <a:lstStyle/>
        <a:p>
          <a:endParaRPr lang="en-US"/>
        </a:p>
      </dgm:t>
    </dgm:pt>
    <dgm:pt modelId="{051014F3-AFBA-446D-B54C-7CD36F246399}">
      <dgm:prSet/>
      <dgm:spPr/>
      <dgm:t>
        <a:bodyPr/>
        <a:lstStyle/>
        <a:p>
          <a:endParaRPr lang="en-US" dirty="0"/>
        </a:p>
      </dgm:t>
    </dgm:pt>
    <dgm:pt modelId="{0E35724A-63D4-4739-827D-D96D42B367A5}" type="parTrans" cxnId="{BAF722C2-285C-45CC-9C5B-E70187C9A437}">
      <dgm:prSet/>
      <dgm:spPr/>
      <dgm:t>
        <a:bodyPr/>
        <a:lstStyle/>
        <a:p>
          <a:endParaRPr lang="en-US"/>
        </a:p>
      </dgm:t>
    </dgm:pt>
    <dgm:pt modelId="{AE5C46AA-27DF-42A5-B17A-E35E19CC2496}" type="sibTrans" cxnId="{BAF722C2-285C-45CC-9C5B-E70187C9A437}">
      <dgm:prSet/>
      <dgm:spPr/>
      <dgm:t>
        <a:bodyPr/>
        <a:lstStyle/>
        <a:p>
          <a:endParaRPr lang="en-US"/>
        </a:p>
      </dgm:t>
    </dgm:pt>
    <dgm:pt modelId="{30F5E26B-AC50-4653-8F09-BD9458F38DCD}">
      <dgm:prSet/>
      <dgm:spPr/>
      <dgm:t>
        <a:bodyPr/>
        <a:lstStyle/>
        <a:p>
          <a:r>
            <a:rPr lang="en-US" dirty="0" smtClean="0"/>
            <a:t>Peer Evaluation and Survey (</a:t>
          </a:r>
          <a:r>
            <a:rPr lang="en-US" b="1" dirty="0" smtClean="0"/>
            <a:t>14</a:t>
          </a:r>
          <a:r>
            <a:rPr lang="en-US" dirty="0" smtClean="0"/>
            <a:t> min)</a:t>
          </a:r>
          <a:endParaRPr lang="en-US" dirty="0"/>
        </a:p>
      </dgm:t>
    </dgm:pt>
    <dgm:pt modelId="{92191B13-2C08-4083-B4B1-A934B1A70868}" type="parTrans" cxnId="{5EA4711C-5A40-44E5-AAAE-04F9B8E18264}">
      <dgm:prSet/>
      <dgm:spPr/>
      <dgm:t>
        <a:bodyPr/>
        <a:lstStyle/>
        <a:p>
          <a:endParaRPr lang="en-US"/>
        </a:p>
      </dgm:t>
    </dgm:pt>
    <dgm:pt modelId="{DBCDFBB8-4508-423B-AA40-75181107334F}" type="sibTrans" cxnId="{5EA4711C-5A40-44E5-AAAE-04F9B8E18264}">
      <dgm:prSet/>
      <dgm:spPr/>
      <dgm:t>
        <a:bodyPr/>
        <a:lstStyle/>
        <a:p>
          <a:endParaRPr lang="en-US"/>
        </a:p>
      </dgm:t>
    </dgm:pt>
    <dgm:pt modelId="{5E4F9A76-5F4A-7145-A9A5-076B9C94F224}" type="pres">
      <dgm:prSet presAssocID="{0562E7E3-821A-7149-A797-88613A80678E}" presName="linearFlow" presStyleCnt="0">
        <dgm:presLayoutVars>
          <dgm:dir/>
          <dgm:animLvl val="lvl"/>
          <dgm:resizeHandles val="exact"/>
        </dgm:presLayoutVars>
      </dgm:prSet>
      <dgm:spPr/>
    </dgm:pt>
    <dgm:pt modelId="{389C11D2-854F-184A-BC9F-C0B8F446A6C0}" type="pres">
      <dgm:prSet presAssocID="{D1F3E484-1764-2346-91C3-A626FB50B76C}" presName="composite" presStyleCnt="0"/>
      <dgm:spPr/>
    </dgm:pt>
    <dgm:pt modelId="{E5E93E7E-0759-AA40-942D-301AF8CB8611}" type="pres">
      <dgm:prSet presAssocID="{D1F3E484-1764-2346-91C3-A626FB50B76C}" presName="parentText" presStyleLbl="alignNode1" presStyleIdx="0" presStyleCnt="6">
        <dgm:presLayoutVars>
          <dgm:chMax val="1"/>
          <dgm:bulletEnabled val="1"/>
        </dgm:presLayoutVars>
      </dgm:prSet>
      <dgm:spPr/>
      <dgm:t>
        <a:bodyPr/>
        <a:lstStyle/>
        <a:p>
          <a:endParaRPr lang="en-US"/>
        </a:p>
      </dgm:t>
    </dgm:pt>
    <dgm:pt modelId="{A26BA478-CC60-FD4C-A887-8FA0153C4FA2}" type="pres">
      <dgm:prSet presAssocID="{D1F3E484-1764-2346-91C3-A626FB50B76C}" presName="descendantText" presStyleLbl="alignAcc1" presStyleIdx="0" presStyleCnt="6" custLinFactNeighborX="-449" custLinFactNeighborY="-438">
        <dgm:presLayoutVars>
          <dgm:bulletEnabled val="1"/>
        </dgm:presLayoutVars>
      </dgm:prSet>
      <dgm:spPr/>
      <dgm:t>
        <a:bodyPr/>
        <a:lstStyle/>
        <a:p>
          <a:endParaRPr lang="en-US"/>
        </a:p>
      </dgm:t>
    </dgm:pt>
    <dgm:pt modelId="{1BEF0835-C806-5343-AAEE-93ED5031B3EA}" type="pres">
      <dgm:prSet presAssocID="{187B5C6F-DEFA-8C49-B3CE-B4F69BB3C19B}" presName="sp" presStyleCnt="0"/>
      <dgm:spPr/>
    </dgm:pt>
    <dgm:pt modelId="{CF5A2A22-8BD8-CF4A-830D-0DDF5A4A9863}" type="pres">
      <dgm:prSet presAssocID="{50DF38EE-AAFA-9942-8149-27DB638FDD23}" presName="composite" presStyleCnt="0"/>
      <dgm:spPr/>
    </dgm:pt>
    <dgm:pt modelId="{D2DCC90C-35F7-E24B-A953-8A9E35EE8503}" type="pres">
      <dgm:prSet presAssocID="{50DF38EE-AAFA-9942-8149-27DB638FDD23}" presName="parentText" presStyleLbl="alignNode1" presStyleIdx="1" presStyleCnt="6">
        <dgm:presLayoutVars>
          <dgm:chMax val="1"/>
          <dgm:bulletEnabled val="1"/>
        </dgm:presLayoutVars>
      </dgm:prSet>
      <dgm:spPr/>
      <dgm:t>
        <a:bodyPr/>
        <a:lstStyle/>
        <a:p>
          <a:endParaRPr lang="en-US"/>
        </a:p>
      </dgm:t>
    </dgm:pt>
    <dgm:pt modelId="{205BF2D1-8458-DF43-BB55-EB317E579813}" type="pres">
      <dgm:prSet presAssocID="{50DF38EE-AAFA-9942-8149-27DB638FDD23}" presName="descendantText" presStyleLbl="alignAcc1" presStyleIdx="1" presStyleCnt="6">
        <dgm:presLayoutVars>
          <dgm:bulletEnabled val="1"/>
        </dgm:presLayoutVars>
      </dgm:prSet>
      <dgm:spPr/>
      <dgm:t>
        <a:bodyPr/>
        <a:lstStyle/>
        <a:p>
          <a:endParaRPr lang="en-US"/>
        </a:p>
      </dgm:t>
    </dgm:pt>
    <dgm:pt modelId="{0C98BCFF-30B5-FA46-B6D8-B9F33C60203B}" type="pres">
      <dgm:prSet presAssocID="{38CCBF2C-E174-3A43-873F-D4AC5D368B07}" presName="sp" presStyleCnt="0"/>
      <dgm:spPr/>
    </dgm:pt>
    <dgm:pt modelId="{7B61D437-EE4C-8340-B762-3A101BC0291F}" type="pres">
      <dgm:prSet presAssocID="{AFC7ED4B-C58F-8A4B-99A2-D15C1E782D6D}" presName="composite" presStyleCnt="0"/>
      <dgm:spPr/>
    </dgm:pt>
    <dgm:pt modelId="{B4073156-16C1-2F43-8205-C13ADE8E7764}" type="pres">
      <dgm:prSet presAssocID="{AFC7ED4B-C58F-8A4B-99A2-D15C1E782D6D}" presName="parentText" presStyleLbl="alignNode1" presStyleIdx="2" presStyleCnt="6">
        <dgm:presLayoutVars>
          <dgm:chMax val="1"/>
          <dgm:bulletEnabled val="1"/>
        </dgm:presLayoutVars>
      </dgm:prSet>
      <dgm:spPr/>
      <dgm:t>
        <a:bodyPr/>
        <a:lstStyle/>
        <a:p>
          <a:endParaRPr lang="en-US"/>
        </a:p>
      </dgm:t>
    </dgm:pt>
    <dgm:pt modelId="{BC3B915D-6A3F-174A-B04C-7E577D2D897F}" type="pres">
      <dgm:prSet presAssocID="{AFC7ED4B-C58F-8A4B-99A2-D15C1E782D6D}" presName="descendantText" presStyleLbl="alignAcc1" presStyleIdx="2" presStyleCnt="6">
        <dgm:presLayoutVars>
          <dgm:bulletEnabled val="1"/>
        </dgm:presLayoutVars>
      </dgm:prSet>
      <dgm:spPr/>
      <dgm:t>
        <a:bodyPr/>
        <a:lstStyle/>
        <a:p>
          <a:endParaRPr lang="en-US"/>
        </a:p>
      </dgm:t>
    </dgm:pt>
    <dgm:pt modelId="{05F1D6A8-07ED-4A44-B51A-613F38363320}" type="pres">
      <dgm:prSet presAssocID="{3707C2D7-3E37-7042-822C-B9A3E02D8785}" presName="sp" presStyleCnt="0"/>
      <dgm:spPr/>
    </dgm:pt>
    <dgm:pt modelId="{1037527E-DCB5-2048-AFAA-5A2BA0736B59}" type="pres">
      <dgm:prSet presAssocID="{53C59143-35FC-9F46-B322-AAB339C37A9C}" presName="composite" presStyleCnt="0"/>
      <dgm:spPr/>
    </dgm:pt>
    <dgm:pt modelId="{16DC3970-3B3F-0B4B-86CC-22F6D152D7FA}" type="pres">
      <dgm:prSet presAssocID="{53C59143-35FC-9F46-B322-AAB339C37A9C}" presName="parentText" presStyleLbl="alignNode1" presStyleIdx="3" presStyleCnt="6">
        <dgm:presLayoutVars>
          <dgm:chMax val="1"/>
          <dgm:bulletEnabled val="1"/>
        </dgm:presLayoutVars>
      </dgm:prSet>
      <dgm:spPr/>
      <dgm:t>
        <a:bodyPr/>
        <a:lstStyle/>
        <a:p>
          <a:endParaRPr lang="en-US"/>
        </a:p>
      </dgm:t>
    </dgm:pt>
    <dgm:pt modelId="{0B5041EA-4150-904E-BCBD-389899664CE5}" type="pres">
      <dgm:prSet presAssocID="{53C59143-35FC-9F46-B322-AAB339C37A9C}" presName="descendantText" presStyleLbl="alignAcc1" presStyleIdx="3" presStyleCnt="6">
        <dgm:presLayoutVars>
          <dgm:bulletEnabled val="1"/>
        </dgm:presLayoutVars>
      </dgm:prSet>
      <dgm:spPr/>
      <dgm:t>
        <a:bodyPr/>
        <a:lstStyle/>
        <a:p>
          <a:endParaRPr lang="en-US"/>
        </a:p>
      </dgm:t>
    </dgm:pt>
    <dgm:pt modelId="{6075FB04-E374-D34D-BA4B-C0AC655DF601}" type="pres">
      <dgm:prSet presAssocID="{FA9FE4A5-87BB-CA4D-8C88-D28CDC95A653}" presName="sp" presStyleCnt="0"/>
      <dgm:spPr/>
    </dgm:pt>
    <dgm:pt modelId="{6C05715C-3747-A148-95A6-1457F6184CE7}" type="pres">
      <dgm:prSet presAssocID="{9CA76A85-140E-8148-9D84-74D3D6C674E8}" presName="composite" presStyleCnt="0"/>
      <dgm:spPr/>
    </dgm:pt>
    <dgm:pt modelId="{5DC65DB8-E114-B74A-89E6-9C5CE20F028C}" type="pres">
      <dgm:prSet presAssocID="{9CA76A85-140E-8148-9D84-74D3D6C674E8}" presName="parentText" presStyleLbl="alignNode1" presStyleIdx="4" presStyleCnt="6">
        <dgm:presLayoutVars>
          <dgm:chMax val="1"/>
          <dgm:bulletEnabled val="1"/>
        </dgm:presLayoutVars>
      </dgm:prSet>
      <dgm:spPr/>
      <dgm:t>
        <a:bodyPr/>
        <a:lstStyle/>
        <a:p>
          <a:endParaRPr lang="en-US"/>
        </a:p>
      </dgm:t>
    </dgm:pt>
    <dgm:pt modelId="{BA6EA3C1-CB30-AA4B-8C91-A4568C6FAB36}" type="pres">
      <dgm:prSet presAssocID="{9CA76A85-140E-8148-9D84-74D3D6C674E8}" presName="descendantText" presStyleLbl="alignAcc1" presStyleIdx="4" presStyleCnt="6">
        <dgm:presLayoutVars>
          <dgm:bulletEnabled val="1"/>
        </dgm:presLayoutVars>
      </dgm:prSet>
      <dgm:spPr/>
      <dgm:t>
        <a:bodyPr/>
        <a:lstStyle/>
        <a:p>
          <a:endParaRPr lang="en-US"/>
        </a:p>
      </dgm:t>
    </dgm:pt>
    <dgm:pt modelId="{CDF07A85-001C-4B4F-8FA4-38432B47660B}" type="pres">
      <dgm:prSet presAssocID="{141A6EE8-1629-DE48-9ABE-DF35DE4C7BC0}" presName="sp" presStyleCnt="0"/>
      <dgm:spPr/>
    </dgm:pt>
    <dgm:pt modelId="{7A388D60-96AD-4B54-A5AF-3ACE0F00991E}" type="pres">
      <dgm:prSet presAssocID="{051014F3-AFBA-446D-B54C-7CD36F246399}" presName="composite" presStyleCnt="0"/>
      <dgm:spPr/>
    </dgm:pt>
    <dgm:pt modelId="{DDDD745F-BECE-4C02-9156-2758D45243B8}" type="pres">
      <dgm:prSet presAssocID="{051014F3-AFBA-446D-B54C-7CD36F246399}" presName="parentText" presStyleLbl="alignNode1" presStyleIdx="5" presStyleCnt="6">
        <dgm:presLayoutVars>
          <dgm:chMax val="1"/>
          <dgm:bulletEnabled val="1"/>
        </dgm:presLayoutVars>
      </dgm:prSet>
      <dgm:spPr/>
      <dgm:t>
        <a:bodyPr/>
        <a:lstStyle/>
        <a:p>
          <a:endParaRPr lang="en-US"/>
        </a:p>
      </dgm:t>
    </dgm:pt>
    <dgm:pt modelId="{67FF4350-CBEC-495A-BC8B-3FCC00366BE2}" type="pres">
      <dgm:prSet presAssocID="{051014F3-AFBA-446D-B54C-7CD36F246399}" presName="descendantText" presStyleLbl="alignAcc1" presStyleIdx="5" presStyleCnt="6">
        <dgm:presLayoutVars>
          <dgm:bulletEnabled val="1"/>
        </dgm:presLayoutVars>
      </dgm:prSet>
      <dgm:spPr/>
      <dgm:t>
        <a:bodyPr/>
        <a:lstStyle/>
        <a:p>
          <a:endParaRPr lang="en-US"/>
        </a:p>
      </dgm:t>
    </dgm:pt>
  </dgm:ptLst>
  <dgm:cxnLst>
    <dgm:cxn modelId="{42053114-3F91-2F42-8248-99C20570817D}" srcId="{0562E7E3-821A-7149-A797-88613A80678E}" destId="{50DF38EE-AAFA-9942-8149-27DB638FDD23}" srcOrd="1" destOrd="0" parTransId="{B5FA38A9-4824-7E4C-8384-99598AFF3D27}" sibTransId="{38CCBF2C-E174-3A43-873F-D4AC5D368B07}"/>
    <dgm:cxn modelId="{D4BE2332-7900-6848-A3EC-C88609E0DCC5}" srcId="{AFC7ED4B-C58F-8A4B-99A2-D15C1E782D6D}" destId="{916F9FE4-3E40-EE4F-8371-9D5C36676F6F}" srcOrd="0" destOrd="0" parTransId="{E9EB02A6-B2F3-4444-8F51-591C07952E37}" sibTransId="{C937EF81-2624-D846-8829-FB287F0C1A32}"/>
    <dgm:cxn modelId="{EA8C0856-275F-AF49-9D05-AF24198D83B7}" srcId="{0562E7E3-821A-7149-A797-88613A80678E}" destId="{9CA76A85-140E-8148-9D84-74D3D6C674E8}" srcOrd="4" destOrd="0" parTransId="{E6138F35-AC12-6E4C-909B-56D2C23D46FD}" sibTransId="{141A6EE8-1629-DE48-9ABE-DF35DE4C7BC0}"/>
    <dgm:cxn modelId="{D59FFA02-446F-3D4A-B2D7-5DF87530D8E7}" type="presOf" srcId="{0562E7E3-821A-7149-A797-88613A80678E}" destId="{5E4F9A76-5F4A-7145-A9A5-076B9C94F224}" srcOrd="0" destOrd="0" presId="urn:microsoft.com/office/officeart/2005/8/layout/chevron2"/>
    <dgm:cxn modelId="{D63E02FB-2732-4625-8003-2720B6046CFC}" type="presOf" srcId="{051014F3-AFBA-446D-B54C-7CD36F246399}" destId="{DDDD745F-BECE-4C02-9156-2758D45243B8}" srcOrd="0" destOrd="0" presId="urn:microsoft.com/office/officeart/2005/8/layout/chevron2"/>
    <dgm:cxn modelId="{7A9AD85E-2142-014B-8A78-4715D385B5C1}" srcId="{0562E7E3-821A-7149-A797-88613A80678E}" destId="{AFC7ED4B-C58F-8A4B-99A2-D15C1E782D6D}" srcOrd="2" destOrd="0" parTransId="{A793584D-BA6B-A146-8547-3BA8B2F374AE}" sibTransId="{3707C2D7-3E37-7042-822C-B9A3E02D8785}"/>
    <dgm:cxn modelId="{95C43F9B-A2C9-CA43-B60B-3110C32179CD}" type="presOf" srcId="{50DF38EE-AAFA-9942-8149-27DB638FDD23}" destId="{D2DCC90C-35F7-E24B-A953-8A9E35EE8503}" srcOrd="0" destOrd="0" presId="urn:microsoft.com/office/officeart/2005/8/layout/chevron2"/>
    <dgm:cxn modelId="{D88F3F3A-EEF5-EC4B-B797-B82460C887DA}" srcId="{9CA76A85-140E-8148-9D84-74D3D6C674E8}" destId="{55A5E1F6-9494-744D-8EBF-055ADB7F4914}" srcOrd="0" destOrd="0" parTransId="{55C59CCD-644E-8948-B52C-4E82E14D51B6}" sibTransId="{6D29981D-0C28-8D4B-9CDD-50A7B344B422}"/>
    <dgm:cxn modelId="{B52E578F-C1CF-DE4D-9FDB-7DE942FB2257}" srcId="{0562E7E3-821A-7149-A797-88613A80678E}" destId="{53C59143-35FC-9F46-B322-AAB339C37A9C}" srcOrd="3" destOrd="0" parTransId="{86699156-5BAC-0746-9212-8AC74FCBD767}" sibTransId="{FA9FE4A5-87BB-CA4D-8C88-D28CDC95A653}"/>
    <dgm:cxn modelId="{5EA4711C-5A40-44E5-AAAE-04F9B8E18264}" srcId="{051014F3-AFBA-446D-B54C-7CD36F246399}" destId="{30F5E26B-AC50-4653-8F09-BD9458F38DCD}" srcOrd="0" destOrd="0" parTransId="{92191B13-2C08-4083-B4B1-A934B1A70868}" sibTransId="{DBCDFBB8-4508-423B-AA40-75181107334F}"/>
    <dgm:cxn modelId="{4B35FB4D-7547-F946-98CF-E60A99772B1F}" type="presOf" srcId="{53C59143-35FC-9F46-B322-AAB339C37A9C}" destId="{16DC3970-3B3F-0B4B-86CC-22F6D152D7FA}" srcOrd="0" destOrd="0" presId="urn:microsoft.com/office/officeart/2005/8/layout/chevron2"/>
    <dgm:cxn modelId="{392D194A-E262-684C-A970-15A356B2AB68}" type="presOf" srcId="{AFC7ED4B-C58F-8A4B-99A2-D15C1E782D6D}" destId="{B4073156-16C1-2F43-8205-C13ADE8E7764}" srcOrd="0" destOrd="0" presId="urn:microsoft.com/office/officeart/2005/8/layout/chevron2"/>
    <dgm:cxn modelId="{97C1A5E4-11DC-8F40-BBF9-FDAE0B9C0C7F}" type="presOf" srcId="{55A5E1F6-9494-744D-8EBF-055ADB7F4914}" destId="{BA6EA3C1-CB30-AA4B-8C91-A4568C6FAB36}" srcOrd="0" destOrd="0" presId="urn:microsoft.com/office/officeart/2005/8/layout/chevron2"/>
    <dgm:cxn modelId="{BCEF2954-969E-3C46-8004-D428B1CB4BBC}" srcId="{50DF38EE-AAFA-9942-8149-27DB638FDD23}" destId="{AA29A5C8-F37F-0D46-B639-E8BA823B2EAC}" srcOrd="0" destOrd="0" parTransId="{F81394A2-4E1A-CC48-AF29-0AE0FADF00C8}" sibTransId="{C797D4D9-CA2B-A047-A9E7-DA7D25CE830D}"/>
    <dgm:cxn modelId="{68F26519-25B7-416D-BFA0-3D49AEC93D25}" type="presOf" srcId="{30F5E26B-AC50-4653-8F09-BD9458F38DCD}" destId="{67FF4350-CBEC-495A-BC8B-3FCC00366BE2}" srcOrd="0" destOrd="0" presId="urn:microsoft.com/office/officeart/2005/8/layout/chevron2"/>
    <dgm:cxn modelId="{044C26E4-010C-E342-B5FB-16BD756EE7FA}" srcId="{D1F3E484-1764-2346-91C3-A626FB50B76C}" destId="{C2CD5EB6-A9EB-F142-BE09-F11E2CA76C10}" srcOrd="0" destOrd="0" parTransId="{65DC3DD3-B0F8-7E4D-9857-F7EDBD70EFB0}" sibTransId="{FF048B56-33AB-F04D-AB6F-62612E45021B}"/>
    <dgm:cxn modelId="{BAF722C2-285C-45CC-9C5B-E70187C9A437}" srcId="{0562E7E3-821A-7149-A797-88613A80678E}" destId="{051014F3-AFBA-446D-B54C-7CD36F246399}" srcOrd="5" destOrd="0" parTransId="{0E35724A-63D4-4739-827D-D96D42B367A5}" sibTransId="{AE5C46AA-27DF-42A5-B17A-E35E19CC2496}"/>
    <dgm:cxn modelId="{301FA9D0-6F2E-2343-9161-EC5BF370C248}" type="presOf" srcId="{C2CD5EB6-A9EB-F142-BE09-F11E2CA76C10}" destId="{A26BA478-CC60-FD4C-A887-8FA0153C4FA2}" srcOrd="0" destOrd="0" presId="urn:microsoft.com/office/officeart/2005/8/layout/chevron2"/>
    <dgm:cxn modelId="{22DD5B71-AC8A-2141-96EC-5D51237C8E9C}" srcId="{53C59143-35FC-9F46-B322-AAB339C37A9C}" destId="{8DB1476B-D384-4B47-981E-D019451AF6DB}" srcOrd="0" destOrd="0" parTransId="{ABFA6697-45A0-CD40-B6E7-8CBDB4B737DF}" sibTransId="{D2100A58-581A-CF4D-9A4E-CABCA496FCDB}"/>
    <dgm:cxn modelId="{F0210752-DA7B-7348-A3E7-E6529229FBE6}" type="presOf" srcId="{8DB1476B-D384-4B47-981E-D019451AF6DB}" destId="{0B5041EA-4150-904E-BCBD-389899664CE5}" srcOrd="0" destOrd="0" presId="urn:microsoft.com/office/officeart/2005/8/layout/chevron2"/>
    <dgm:cxn modelId="{B8ADF0CF-8717-EC4F-AD7B-3A2C602336BE}" type="presOf" srcId="{AA29A5C8-F37F-0D46-B639-E8BA823B2EAC}" destId="{205BF2D1-8458-DF43-BB55-EB317E579813}" srcOrd="0" destOrd="0" presId="urn:microsoft.com/office/officeart/2005/8/layout/chevron2"/>
    <dgm:cxn modelId="{F99C5210-14B1-2C4B-9C41-B6A844776FAC}" srcId="{0562E7E3-821A-7149-A797-88613A80678E}" destId="{D1F3E484-1764-2346-91C3-A626FB50B76C}" srcOrd="0" destOrd="0" parTransId="{CBCB9256-36AB-174F-A5E5-4C3030CD8D0B}" sibTransId="{187B5C6F-DEFA-8C49-B3CE-B4F69BB3C19B}"/>
    <dgm:cxn modelId="{171824E9-2994-C143-B878-0705ADD4FE9C}" type="presOf" srcId="{D1F3E484-1764-2346-91C3-A626FB50B76C}" destId="{E5E93E7E-0759-AA40-942D-301AF8CB8611}" srcOrd="0" destOrd="0" presId="urn:microsoft.com/office/officeart/2005/8/layout/chevron2"/>
    <dgm:cxn modelId="{2C7DB66A-CBD6-204D-889C-3EE7C7983DD0}" type="presOf" srcId="{916F9FE4-3E40-EE4F-8371-9D5C36676F6F}" destId="{BC3B915D-6A3F-174A-B04C-7E577D2D897F}" srcOrd="0" destOrd="0" presId="urn:microsoft.com/office/officeart/2005/8/layout/chevron2"/>
    <dgm:cxn modelId="{E9797575-A463-5D46-BFD7-42258746A1F6}" type="presOf" srcId="{9CA76A85-140E-8148-9D84-74D3D6C674E8}" destId="{5DC65DB8-E114-B74A-89E6-9C5CE20F028C}" srcOrd="0" destOrd="0" presId="urn:microsoft.com/office/officeart/2005/8/layout/chevron2"/>
    <dgm:cxn modelId="{37BE6BE7-DEC1-7B48-968E-2E477A32F49B}" type="presParOf" srcId="{5E4F9A76-5F4A-7145-A9A5-076B9C94F224}" destId="{389C11D2-854F-184A-BC9F-C0B8F446A6C0}" srcOrd="0" destOrd="0" presId="urn:microsoft.com/office/officeart/2005/8/layout/chevron2"/>
    <dgm:cxn modelId="{5973A069-5BD7-5440-89AB-8DD6FE96BCDB}" type="presParOf" srcId="{389C11D2-854F-184A-BC9F-C0B8F446A6C0}" destId="{E5E93E7E-0759-AA40-942D-301AF8CB8611}" srcOrd="0" destOrd="0" presId="urn:microsoft.com/office/officeart/2005/8/layout/chevron2"/>
    <dgm:cxn modelId="{E17B7C8D-B0C3-B14E-A8A6-8485C869CA53}" type="presParOf" srcId="{389C11D2-854F-184A-BC9F-C0B8F446A6C0}" destId="{A26BA478-CC60-FD4C-A887-8FA0153C4FA2}" srcOrd="1" destOrd="0" presId="urn:microsoft.com/office/officeart/2005/8/layout/chevron2"/>
    <dgm:cxn modelId="{343CBA99-D455-5D4B-AE90-A5F5998C51BB}" type="presParOf" srcId="{5E4F9A76-5F4A-7145-A9A5-076B9C94F224}" destId="{1BEF0835-C806-5343-AAEE-93ED5031B3EA}" srcOrd="1" destOrd="0" presId="urn:microsoft.com/office/officeart/2005/8/layout/chevron2"/>
    <dgm:cxn modelId="{681C9ECD-9072-0F4F-8800-1F00EBF154AA}" type="presParOf" srcId="{5E4F9A76-5F4A-7145-A9A5-076B9C94F224}" destId="{CF5A2A22-8BD8-CF4A-830D-0DDF5A4A9863}" srcOrd="2" destOrd="0" presId="urn:microsoft.com/office/officeart/2005/8/layout/chevron2"/>
    <dgm:cxn modelId="{17FBE89E-EB56-9B43-A2B2-0C3D6A989F34}" type="presParOf" srcId="{CF5A2A22-8BD8-CF4A-830D-0DDF5A4A9863}" destId="{D2DCC90C-35F7-E24B-A953-8A9E35EE8503}" srcOrd="0" destOrd="0" presId="urn:microsoft.com/office/officeart/2005/8/layout/chevron2"/>
    <dgm:cxn modelId="{E0EF084F-A27D-4545-82CF-6C7267BCD96F}" type="presParOf" srcId="{CF5A2A22-8BD8-CF4A-830D-0DDF5A4A9863}" destId="{205BF2D1-8458-DF43-BB55-EB317E579813}" srcOrd="1" destOrd="0" presId="urn:microsoft.com/office/officeart/2005/8/layout/chevron2"/>
    <dgm:cxn modelId="{9982B886-2800-1444-B633-F82B5938ED95}" type="presParOf" srcId="{5E4F9A76-5F4A-7145-A9A5-076B9C94F224}" destId="{0C98BCFF-30B5-FA46-B6D8-B9F33C60203B}" srcOrd="3" destOrd="0" presId="urn:microsoft.com/office/officeart/2005/8/layout/chevron2"/>
    <dgm:cxn modelId="{A47B7AE5-FB78-9147-A6C5-CF3DDAD2AAD0}" type="presParOf" srcId="{5E4F9A76-5F4A-7145-A9A5-076B9C94F224}" destId="{7B61D437-EE4C-8340-B762-3A101BC0291F}" srcOrd="4" destOrd="0" presId="urn:microsoft.com/office/officeart/2005/8/layout/chevron2"/>
    <dgm:cxn modelId="{F68A67B1-A575-E44B-9EFB-B161918B583F}" type="presParOf" srcId="{7B61D437-EE4C-8340-B762-3A101BC0291F}" destId="{B4073156-16C1-2F43-8205-C13ADE8E7764}" srcOrd="0" destOrd="0" presId="urn:microsoft.com/office/officeart/2005/8/layout/chevron2"/>
    <dgm:cxn modelId="{837DA474-0587-4443-A5E7-843F377A3C27}" type="presParOf" srcId="{7B61D437-EE4C-8340-B762-3A101BC0291F}" destId="{BC3B915D-6A3F-174A-B04C-7E577D2D897F}" srcOrd="1" destOrd="0" presId="urn:microsoft.com/office/officeart/2005/8/layout/chevron2"/>
    <dgm:cxn modelId="{7B4C35DF-036C-CB45-B60A-1F3A74A2E819}" type="presParOf" srcId="{5E4F9A76-5F4A-7145-A9A5-076B9C94F224}" destId="{05F1D6A8-07ED-4A44-B51A-613F38363320}" srcOrd="5" destOrd="0" presId="urn:microsoft.com/office/officeart/2005/8/layout/chevron2"/>
    <dgm:cxn modelId="{04BB7089-97CB-264B-8FB9-9D361384F0C4}" type="presParOf" srcId="{5E4F9A76-5F4A-7145-A9A5-076B9C94F224}" destId="{1037527E-DCB5-2048-AFAA-5A2BA0736B59}" srcOrd="6" destOrd="0" presId="urn:microsoft.com/office/officeart/2005/8/layout/chevron2"/>
    <dgm:cxn modelId="{2DDE6FCD-7270-3049-837B-8615F2FFE7A4}" type="presParOf" srcId="{1037527E-DCB5-2048-AFAA-5A2BA0736B59}" destId="{16DC3970-3B3F-0B4B-86CC-22F6D152D7FA}" srcOrd="0" destOrd="0" presId="urn:microsoft.com/office/officeart/2005/8/layout/chevron2"/>
    <dgm:cxn modelId="{125BA91B-AA9B-AA44-B3B4-11D7AB99352C}" type="presParOf" srcId="{1037527E-DCB5-2048-AFAA-5A2BA0736B59}" destId="{0B5041EA-4150-904E-BCBD-389899664CE5}" srcOrd="1" destOrd="0" presId="urn:microsoft.com/office/officeart/2005/8/layout/chevron2"/>
    <dgm:cxn modelId="{65F8101D-265F-1543-B766-5FB33587C6A5}" type="presParOf" srcId="{5E4F9A76-5F4A-7145-A9A5-076B9C94F224}" destId="{6075FB04-E374-D34D-BA4B-C0AC655DF601}" srcOrd="7" destOrd="0" presId="urn:microsoft.com/office/officeart/2005/8/layout/chevron2"/>
    <dgm:cxn modelId="{C7019D70-5322-A445-9A6E-99466A2C89C9}" type="presParOf" srcId="{5E4F9A76-5F4A-7145-A9A5-076B9C94F224}" destId="{6C05715C-3747-A148-95A6-1457F6184CE7}" srcOrd="8" destOrd="0" presId="urn:microsoft.com/office/officeart/2005/8/layout/chevron2"/>
    <dgm:cxn modelId="{EDFCE793-45D2-1F48-9483-46C5164F9E2D}" type="presParOf" srcId="{6C05715C-3747-A148-95A6-1457F6184CE7}" destId="{5DC65DB8-E114-B74A-89E6-9C5CE20F028C}" srcOrd="0" destOrd="0" presId="urn:microsoft.com/office/officeart/2005/8/layout/chevron2"/>
    <dgm:cxn modelId="{D648F735-07AD-0C44-915D-439528E0BC06}" type="presParOf" srcId="{6C05715C-3747-A148-95A6-1457F6184CE7}" destId="{BA6EA3C1-CB30-AA4B-8C91-A4568C6FAB36}" srcOrd="1" destOrd="0" presId="urn:microsoft.com/office/officeart/2005/8/layout/chevron2"/>
    <dgm:cxn modelId="{B4AC5A5F-D0AC-4CEE-8D82-1756ACE302A5}" type="presParOf" srcId="{5E4F9A76-5F4A-7145-A9A5-076B9C94F224}" destId="{CDF07A85-001C-4B4F-8FA4-38432B47660B}" srcOrd="9" destOrd="0" presId="urn:microsoft.com/office/officeart/2005/8/layout/chevron2"/>
    <dgm:cxn modelId="{BD9F3286-7CF1-4CB7-8D97-C493722E7B22}" type="presParOf" srcId="{5E4F9A76-5F4A-7145-A9A5-076B9C94F224}" destId="{7A388D60-96AD-4B54-A5AF-3ACE0F00991E}" srcOrd="10" destOrd="0" presId="urn:microsoft.com/office/officeart/2005/8/layout/chevron2"/>
    <dgm:cxn modelId="{6B5FDC93-18EF-4640-949D-50CDD2BE18A8}" type="presParOf" srcId="{7A388D60-96AD-4B54-A5AF-3ACE0F00991E}" destId="{DDDD745F-BECE-4C02-9156-2758D45243B8}" srcOrd="0" destOrd="0" presId="urn:microsoft.com/office/officeart/2005/8/layout/chevron2"/>
    <dgm:cxn modelId="{A33C9B5D-C2FF-4FAE-B04A-C69A01E78C5A}" type="presParOf" srcId="{7A388D60-96AD-4B54-A5AF-3ACE0F00991E}" destId="{67FF4350-CBEC-495A-BC8B-3FCC00366BE2}"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562E7E3-821A-7149-A797-88613A80678E}" type="doc">
      <dgm:prSet loTypeId="urn:microsoft.com/office/officeart/2005/8/layout/chevron2" loCatId="process" qsTypeId="urn:microsoft.com/office/officeart/2005/8/quickstyle/simple4" qsCatId="simple" csTypeId="urn:microsoft.com/office/officeart/2005/8/colors/accent1_2" csCatId="accent1" phldr="1"/>
      <dgm:spPr/>
    </dgm:pt>
    <dgm:pt modelId="{D1F3E484-1764-2346-91C3-A626FB50B76C}">
      <dgm:prSet phldrT="[Text]"/>
      <dgm:spPr/>
      <dgm:t>
        <a:bodyPr/>
        <a:lstStyle/>
        <a:p>
          <a:endParaRPr lang="en-US" dirty="0"/>
        </a:p>
      </dgm:t>
    </dgm:pt>
    <dgm:pt modelId="{CBCB9256-36AB-174F-A5E5-4C3030CD8D0B}" type="parTrans" cxnId="{F99C5210-14B1-2C4B-9C41-B6A844776FAC}">
      <dgm:prSet/>
      <dgm:spPr/>
      <dgm:t>
        <a:bodyPr/>
        <a:lstStyle/>
        <a:p>
          <a:endParaRPr lang="en-US"/>
        </a:p>
      </dgm:t>
    </dgm:pt>
    <dgm:pt modelId="{187B5C6F-DEFA-8C49-B3CE-B4F69BB3C19B}" type="sibTrans" cxnId="{F99C5210-14B1-2C4B-9C41-B6A844776FAC}">
      <dgm:prSet/>
      <dgm:spPr/>
      <dgm:t>
        <a:bodyPr/>
        <a:lstStyle/>
        <a:p>
          <a:endParaRPr lang="en-US"/>
        </a:p>
      </dgm:t>
    </dgm:pt>
    <dgm:pt modelId="{50DF38EE-AAFA-9942-8149-27DB638FDD23}">
      <dgm:prSet phldrT="[Text]"/>
      <dgm:spPr/>
      <dgm:t>
        <a:bodyPr/>
        <a:lstStyle/>
        <a:p>
          <a:endParaRPr lang="en-US" dirty="0"/>
        </a:p>
      </dgm:t>
    </dgm:pt>
    <dgm:pt modelId="{B5FA38A9-4824-7E4C-8384-99598AFF3D27}" type="parTrans" cxnId="{42053114-3F91-2F42-8248-99C20570817D}">
      <dgm:prSet/>
      <dgm:spPr/>
      <dgm:t>
        <a:bodyPr/>
        <a:lstStyle/>
        <a:p>
          <a:endParaRPr lang="en-US"/>
        </a:p>
      </dgm:t>
    </dgm:pt>
    <dgm:pt modelId="{38CCBF2C-E174-3A43-873F-D4AC5D368B07}" type="sibTrans" cxnId="{42053114-3F91-2F42-8248-99C20570817D}">
      <dgm:prSet/>
      <dgm:spPr/>
      <dgm:t>
        <a:bodyPr/>
        <a:lstStyle/>
        <a:p>
          <a:endParaRPr lang="en-US"/>
        </a:p>
      </dgm:t>
    </dgm:pt>
    <dgm:pt modelId="{AFC7ED4B-C58F-8A4B-99A2-D15C1E782D6D}">
      <dgm:prSet phldrT="[Text]"/>
      <dgm:spPr/>
      <dgm:t>
        <a:bodyPr/>
        <a:lstStyle/>
        <a:p>
          <a:endParaRPr lang="en-US" dirty="0"/>
        </a:p>
      </dgm:t>
    </dgm:pt>
    <dgm:pt modelId="{A793584D-BA6B-A146-8547-3BA8B2F374AE}" type="parTrans" cxnId="{7A9AD85E-2142-014B-8A78-4715D385B5C1}">
      <dgm:prSet/>
      <dgm:spPr/>
      <dgm:t>
        <a:bodyPr/>
        <a:lstStyle/>
        <a:p>
          <a:endParaRPr lang="en-US"/>
        </a:p>
      </dgm:t>
    </dgm:pt>
    <dgm:pt modelId="{3707C2D7-3E37-7042-822C-B9A3E02D8785}" type="sibTrans" cxnId="{7A9AD85E-2142-014B-8A78-4715D385B5C1}">
      <dgm:prSet/>
      <dgm:spPr/>
      <dgm:t>
        <a:bodyPr/>
        <a:lstStyle/>
        <a:p>
          <a:endParaRPr lang="en-US"/>
        </a:p>
      </dgm:t>
    </dgm:pt>
    <dgm:pt modelId="{9CA76A85-140E-8148-9D84-74D3D6C674E8}">
      <dgm:prSet phldrT="[Text]"/>
      <dgm:spPr/>
      <dgm:t>
        <a:bodyPr/>
        <a:lstStyle/>
        <a:p>
          <a:endParaRPr lang="en-US" dirty="0"/>
        </a:p>
      </dgm:t>
    </dgm:pt>
    <dgm:pt modelId="{E6138F35-AC12-6E4C-909B-56D2C23D46FD}" type="parTrans" cxnId="{EA8C0856-275F-AF49-9D05-AF24198D83B7}">
      <dgm:prSet/>
      <dgm:spPr/>
      <dgm:t>
        <a:bodyPr/>
        <a:lstStyle/>
        <a:p>
          <a:endParaRPr lang="en-US"/>
        </a:p>
      </dgm:t>
    </dgm:pt>
    <dgm:pt modelId="{141A6EE8-1629-DE48-9ABE-DF35DE4C7BC0}" type="sibTrans" cxnId="{EA8C0856-275F-AF49-9D05-AF24198D83B7}">
      <dgm:prSet/>
      <dgm:spPr/>
      <dgm:t>
        <a:bodyPr/>
        <a:lstStyle/>
        <a:p>
          <a:endParaRPr lang="en-US"/>
        </a:p>
      </dgm:t>
    </dgm:pt>
    <dgm:pt modelId="{C2CD5EB6-A9EB-F142-BE09-F11E2CA76C10}">
      <dgm:prSet/>
      <dgm:spPr/>
      <dgm:t>
        <a:bodyPr/>
        <a:lstStyle/>
        <a:p>
          <a:r>
            <a:rPr lang="en-US" dirty="0" smtClean="0"/>
            <a:t>Team Huddle to strategize </a:t>
          </a:r>
          <a:r>
            <a:rPr lang="en-US" b="0" i="0" dirty="0" smtClean="0"/>
            <a:t>(</a:t>
          </a:r>
          <a:r>
            <a:rPr lang="en-US" b="1" i="0" dirty="0" smtClean="0"/>
            <a:t>12</a:t>
          </a:r>
          <a:r>
            <a:rPr lang="en-US" b="0" i="0" dirty="0" smtClean="0"/>
            <a:t> min)</a:t>
          </a:r>
          <a:endParaRPr lang="en-US" b="0" i="0" dirty="0"/>
        </a:p>
      </dgm:t>
    </dgm:pt>
    <dgm:pt modelId="{65DC3DD3-B0F8-7E4D-9857-F7EDBD70EFB0}" type="parTrans" cxnId="{044C26E4-010C-E342-B5FB-16BD756EE7FA}">
      <dgm:prSet/>
      <dgm:spPr/>
      <dgm:t>
        <a:bodyPr/>
        <a:lstStyle/>
        <a:p>
          <a:endParaRPr lang="en-US"/>
        </a:p>
      </dgm:t>
    </dgm:pt>
    <dgm:pt modelId="{FF048B56-33AB-F04D-AB6F-62612E45021B}" type="sibTrans" cxnId="{044C26E4-010C-E342-B5FB-16BD756EE7FA}">
      <dgm:prSet/>
      <dgm:spPr/>
      <dgm:t>
        <a:bodyPr/>
        <a:lstStyle/>
        <a:p>
          <a:endParaRPr lang="en-US"/>
        </a:p>
      </dgm:t>
    </dgm:pt>
    <dgm:pt modelId="{AA29A5C8-F37F-0D46-B639-E8BA823B2EAC}">
      <dgm:prSet/>
      <dgm:spPr/>
      <dgm:t>
        <a:bodyPr/>
        <a:lstStyle/>
        <a:p>
          <a:r>
            <a:rPr lang="en-US" dirty="0" smtClean="0"/>
            <a:t>Team Member Encounters (</a:t>
          </a:r>
          <a:r>
            <a:rPr lang="en-US" b="1" dirty="0" smtClean="0"/>
            <a:t>10</a:t>
          </a:r>
          <a:r>
            <a:rPr lang="en-US" dirty="0" smtClean="0"/>
            <a:t> min each) </a:t>
          </a:r>
          <a:endParaRPr lang="en-US" dirty="0"/>
        </a:p>
      </dgm:t>
    </dgm:pt>
    <dgm:pt modelId="{F81394A2-4E1A-CC48-AF29-0AE0FADF00C8}" type="parTrans" cxnId="{BCEF2954-969E-3C46-8004-D428B1CB4BBC}">
      <dgm:prSet/>
      <dgm:spPr/>
      <dgm:t>
        <a:bodyPr/>
        <a:lstStyle/>
        <a:p>
          <a:endParaRPr lang="en-US"/>
        </a:p>
      </dgm:t>
    </dgm:pt>
    <dgm:pt modelId="{C797D4D9-CA2B-A047-A9E7-DA7D25CE830D}" type="sibTrans" cxnId="{BCEF2954-969E-3C46-8004-D428B1CB4BBC}">
      <dgm:prSet/>
      <dgm:spPr/>
      <dgm:t>
        <a:bodyPr/>
        <a:lstStyle/>
        <a:p>
          <a:endParaRPr lang="en-US"/>
        </a:p>
      </dgm:t>
    </dgm:pt>
    <dgm:pt modelId="{916F9FE4-3E40-EE4F-8371-9D5C36676F6F}">
      <dgm:prSet/>
      <dgm:spPr/>
      <dgm:t>
        <a:bodyPr/>
        <a:lstStyle/>
        <a:p>
          <a:r>
            <a:rPr lang="en-US" dirty="0" smtClean="0"/>
            <a:t>Team Huddle for Team Care Plan (</a:t>
          </a:r>
          <a:r>
            <a:rPr lang="en-US" b="1" dirty="0" smtClean="0"/>
            <a:t>12</a:t>
          </a:r>
          <a:r>
            <a:rPr lang="en-US" dirty="0" smtClean="0"/>
            <a:t> min)</a:t>
          </a:r>
          <a:endParaRPr lang="en-US" dirty="0"/>
        </a:p>
      </dgm:t>
    </dgm:pt>
    <dgm:pt modelId="{E9EB02A6-B2F3-4444-8F51-591C07952E37}" type="parTrans" cxnId="{D4BE2332-7900-6848-A3EC-C88609E0DCC5}">
      <dgm:prSet/>
      <dgm:spPr/>
      <dgm:t>
        <a:bodyPr/>
        <a:lstStyle/>
        <a:p>
          <a:endParaRPr lang="en-US"/>
        </a:p>
      </dgm:t>
    </dgm:pt>
    <dgm:pt modelId="{C937EF81-2624-D846-8829-FB287F0C1A32}" type="sibTrans" cxnId="{D4BE2332-7900-6848-A3EC-C88609E0DCC5}">
      <dgm:prSet/>
      <dgm:spPr/>
      <dgm:t>
        <a:bodyPr/>
        <a:lstStyle/>
        <a:p>
          <a:endParaRPr lang="en-US"/>
        </a:p>
      </dgm:t>
    </dgm:pt>
    <dgm:pt modelId="{55A5E1F6-9494-744D-8EBF-055ADB7F4914}">
      <dgm:prSet/>
      <dgm:spPr/>
      <dgm:t>
        <a:bodyPr/>
        <a:lstStyle/>
        <a:p>
          <a:r>
            <a:rPr lang="en-US" dirty="0" smtClean="0"/>
            <a:t>Debrief Session with Faculty (</a:t>
          </a:r>
          <a:r>
            <a:rPr lang="en-US" b="1" dirty="0" smtClean="0"/>
            <a:t>35</a:t>
          </a:r>
          <a:r>
            <a:rPr lang="en-US" dirty="0" smtClean="0"/>
            <a:t> min)</a:t>
          </a:r>
          <a:endParaRPr lang="en-US" dirty="0"/>
        </a:p>
      </dgm:t>
    </dgm:pt>
    <dgm:pt modelId="{55C59CCD-644E-8948-B52C-4E82E14D51B6}" type="parTrans" cxnId="{D88F3F3A-EEF5-EC4B-B797-B82460C887DA}">
      <dgm:prSet/>
      <dgm:spPr/>
      <dgm:t>
        <a:bodyPr/>
        <a:lstStyle/>
        <a:p>
          <a:endParaRPr lang="en-US"/>
        </a:p>
      </dgm:t>
    </dgm:pt>
    <dgm:pt modelId="{6D29981D-0C28-8D4B-9CDD-50A7B344B422}" type="sibTrans" cxnId="{D88F3F3A-EEF5-EC4B-B797-B82460C887DA}">
      <dgm:prSet/>
      <dgm:spPr/>
      <dgm:t>
        <a:bodyPr/>
        <a:lstStyle/>
        <a:p>
          <a:endParaRPr lang="en-US"/>
        </a:p>
      </dgm:t>
    </dgm:pt>
    <dgm:pt modelId="{53C59143-35FC-9F46-B322-AAB339C37A9C}">
      <dgm:prSet/>
      <dgm:spPr/>
      <dgm:t>
        <a:bodyPr/>
        <a:lstStyle/>
        <a:p>
          <a:endParaRPr lang="en-US" dirty="0"/>
        </a:p>
      </dgm:t>
    </dgm:pt>
    <dgm:pt modelId="{86699156-5BAC-0746-9212-8AC74FCBD767}" type="parTrans" cxnId="{B52E578F-C1CF-DE4D-9FDB-7DE942FB2257}">
      <dgm:prSet/>
      <dgm:spPr/>
      <dgm:t>
        <a:bodyPr/>
        <a:lstStyle/>
        <a:p>
          <a:endParaRPr lang="en-US"/>
        </a:p>
      </dgm:t>
    </dgm:pt>
    <dgm:pt modelId="{FA9FE4A5-87BB-CA4D-8C88-D28CDC95A653}" type="sibTrans" cxnId="{B52E578F-C1CF-DE4D-9FDB-7DE942FB2257}">
      <dgm:prSet/>
      <dgm:spPr/>
      <dgm:t>
        <a:bodyPr/>
        <a:lstStyle/>
        <a:p>
          <a:endParaRPr lang="en-US"/>
        </a:p>
      </dgm:t>
    </dgm:pt>
    <dgm:pt modelId="{8DB1476B-D384-4B47-981E-D019451AF6DB}">
      <dgm:prSet/>
      <dgm:spPr/>
      <dgm:t>
        <a:bodyPr/>
        <a:lstStyle/>
        <a:p>
          <a:r>
            <a:rPr lang="en-US" dirty="0" smtClean="0"/>
            <a:t>Share Plan with Patient (</a:t>
          </a:r>
          <a:r>
            <a:rPr lang="en-US" b="1" dirty="0" smtClean="0"/>
            <a:t>14</a:t>
          </a:r>
          <a:r>
            <a:rPr lang="en-US" dirty="0" smtClean="0"/>
            <a:t> min)</a:t>
          </a:r>
          <a:endParaRPr lang="en-US" dirty="0"/>
        </a:p>
      </dgm:t>
    </dgm:pt>
    <dgm:pt modelId="{ABFA6697-45A0-CD40-B6E7-8CBDB4B737DF}" type="parTrans" cxnId="{22DD5B71-AC8A-2141-96EC-5D51237C8E9C}">
      <dgm:prSet/>
      <dgm:spPr/>
      <dgm:t>
        <a:bodyPr/>
        <a:lstStyle/>
        <a:p>
          <a:endParaRPr lang="en-US"/>
        </a:p>
      </dgm:t>
    </dgm:pt>
    <dgm:pt modelId="{D2100A58-581A-CF4D-9A4E-CABCA496FCDB}" type="sibTrans" cxnId="{22DD5B71-AC8A-2141-96EC-5D51237C8E9C}">
      <dgm:prSet/>
      <dgm:spPr/>
      <dgm:t>
        <a:bodyPr/>
        <a:lstStyle/>
        <a:p>
          <a:endParaRPr lang="en-US"/>
        </a:p>
      </dgm:t>
    </dgm:pt>
    <dgm:pt modelId="{051014F3-AFBA-446D-B54C-7CD36F246399}">
      <dgm:prSet/>
      <dgm:spPr/>
      <dgm:t>
        <a:bodyPr/>
        <a:lstStyle/>
        <a:p>
          <a:endParaRPr lang="en-US" dirty="0"/>
        </a:p>
      </dgm:t>
    </dgm:pt>
    <dgm:pt modelId="{0E35724A-63D4-4739-827D-D96D42B367A5}" type="parTrans" cxnId="{BAF722C2-285C-45CC-9C5B-E70187C9A437}">
      <dgm:prSet/>
      <dgm:spPr/>
      <dgm:t>
        <a:bodyPr/>
        <a:lstStyle/>
        <a:p>
          <a:endParaRPr lang="en-US"/>
        </a:p>
      </dgm:t>
    </dgm:pt>
    <dgm:pt modelId="{AE5C46AA-27DF-42A5-B17A-E35E19CC2496}" type="sibTrans" cxnId="{BAF722C2-285C-45CC-9C5B-E70187C9A437}">
      <dgm:prSet/>
      <dgm:spPr/>
      <dgm:t>
        <a:bodyPr/>
        <a:lstStyle/>
        <a:p>
          <a:endParaRPr lang="en-US"/>
        </a:p>
      </dgm:t>
    </dgm:pt>
    <dgm:pt modelId="{30F5E26B-AC50-4653-8F09-BD9458F38DCD}">
      <dgm:prSet/>
      <dgm:spPr/>
      <dgm:t>
        <a:bodyPr/>
        <a:lstStyle/>
        <a:p>
          <a:r>
            <a:rPr lang="en-US" dirty="0" smtClean="0"/>
            <a:t>Peer Evaluation and Survey (</a:t>
          </a:r>
          <a:r>
            <a:rPr lang="en-US" b="1" dirty="0" smtClean="0"/>
            <a:t>14</a:t>
          </a:r>
          <a:r>
            <a:rPr lang="en-US" dirty="0" smtClean="0"/>
            <a:t> min)</a:t>
          </a:r>
          <a:endParaRPr lang="en-US" dirty="0"/>
        </a:p>
      </dgm:t>
    </dgm:pt>
    <dgm:pt modelId="{92191B13-2C08-4083-B4B1-A934B1A70868}" type="parTrans" cxnId="{5EA4711C-5A40-44E5-AAAE-04F9B8E18264}">
      <dgm:prSet/>
      <dgm:spPr/>
      <dgm:t>
        <a:bodyPr/>
        <a:lstStyle/>
        <a:p>
          <a:endParaRPr lang="en-US"/>
        </a:p>
      </dgm:t>
    </dgm:pt>
    <dgm:pt modelId="{DBCDFBB8-4508-423B-AA40-75181107334F}" type="sibTrans" cxnId="{5EA4711C-5A40-44E5-AAAE-04F9B8E18264}">
      <dgm:prSet/>
      <dgm:spPr/>
      <dgm:t>
        <a:bodyPr/>
        <a:lstStyle/>
        <a:p>
          <a:endParaRPr lang="en-US"/>
        </a:p>
      </dgm:t>
    </dgm:pt>
    <dgm:pt modelId="{5E4F9A76-5F4A-7145-A9A5-076B9C94F224}" type="pres">
      <dgm:prSet presAssocID="{0562E7E3-821A-7149-A797-88613A80678E}" presName="linearFlow" presStyleCnt="0">
        <dgm:presLayoutVars>
          <dgm:dir/>
          <dgm:animLvl val="lvl"/>
          <dgm:resizeHandles val="exact"/>
        </dgm:presLayoutVars>
      </dgm:prSet>
      <dgm:spPr/>
    </dgm:pt>
    <dgm:pt modelId="{389C11D2-854F-184A-BC9F-C0B8F446A6C0}" type="pres">
      <dgm:prSet presAssocID="{D1F3E484-1764-2346-91C3-A626FB50B76C}" presName="composite" presStyleCnt="0"/>
      <dgm:spPr/>
    </dgm:pt>
    <dgm:pt modelId="{E5E93E7E-0759-AA40-942D-301AF8CB8611}" type="pres">
      <dgm:prSet presAssocID="{D1F3E484-1764-2346-91C3-A626FB50B76C}" presName="parentText" presStyleLbl="alignNode1" presStyleIdx="0" presStyleCnt="6">
        <dgm:presLayoutVars>
          <dgm:chMax val="1"/>
          <dgm:bulletEnabled val="1"/>
        </dgm:presLayoutVars>
      </dgm:prSet>
      <dgm:spPr/>
      <dgm:t>
        <a:bodyPr/>
        <a:lstStyle/>
        <a:p>
          <a:endParaRPr lang="en-US"/>
        </a:p>
      </dgm:t>
    </dgm:pt>
    <dgm:pt modelId="{A26BA478-CC60-FD4C-A887-8FA0153C4FA2}" type="pres">
      <dgm:prSet presAssocID="{D1F3E484-1764-2346-91C3-A626FB50B76C}" presName="descendantText" presStyleLbl="alignAcc1" presStyleIdx="0" presStyleCnt="6" custLinFactNeighborX="-449" custLinFactNeighborY="-438">
        <dgm:presLayoutVars>
          <dgm:bulletEnabled val="1"/>
        </dgm:presLayoutVars>
      </dgm:prSet>
      <dgm:spPr/>
      <dgm:t>
        <a:bodyPr/>
        <a:lstStyle/>
        <a:p>
          <a:endParaRPr lang="en-US"/>
        </a:p>
      </dgm:t>
    </dgm:pt>
    <dgm:pt modelId="{1BEF0835-C806-5343-AAEE-93ED5031B3EA}" type="pres">
      <dgm:prSet presAssocID="{187B5C6F-DEFA-8C49-B3CE-B4F69BB3C19B}" presName="sp" presStyleCnt="0"/>
      <dgm:spPr/>
    </dgm:pt>
    <dgm:pt modelId="{CF5A2A22-8BD8-CF4A-830D-0DDF5A4A9863}" type="pres">
      <dgm:prSet presAssocID="{50DF38EE-AAFA-9942-8149-27DB638FDD23}" presName="composite" presStyleCnt="0"/>
      <dgm:spPr/>
    </dgm:pt>
    <dgm:pt modelId="{D2DCC90C-35F7-E24B-A953-8A9E35EE8503}" type="pres">
      <dgm:prSet presAssocID="{50DF38EE-AAFA-9942-8149-27DB638FDD23}" presName="parentText" presStyleLbl="alignNode1" presStyleIdx="1" presStyleCnt="6">
        <dgm:presLayoutVars>
          <dgm:chMax val="1"/>
          <dgm:bulletEnabled val="1"/>
        </dgm:presLayoutVars>
      </dgm:prSet>
      <dgm:spPr/>
      <dgm:t>
        <a:bodyPr/>
        <a:lstStyle/>
        <a:p>
          <a:endParaRPr lang="en-US"/>
        </a:p>
      </dgm:t>
    </dgm:pt>
    <dgm:pt modelId="{205BF2D1-8458-DF43-BB55-EB317E579813}" type="pres">
      <dgm:prSet presAssocID="{50DF38EE-AAFA-9942-8149-27DB638FDD23}" presName="descendantText" presStyleLbl="alignAcc1" presStyleIdx="1" presStyleCnt="6">
        <dgm:presLayoutVars>
          <dgm:bulletEnabled val="1"/>
        </dgm:presLayoutVars>
      </dgm:prSet>
      <dgm:spPr/>
      <dgm:t>
        <a:bodyPr/>
        <a:lstStyle/>
        <a:p>
          <a:endParaRPr lang="en-US"/>
        </a:p>
      </dgm:t>
    </dgm:pt>
    <dgm:pt modelId="{0C98BCFF-30B5-FA46-B6D8-B9F33C60203B}" type="pres">
      <dgm:prSet presAssocID="{38CCBF2C-E174-3A43-873F-D4AC5D368B07}" presName="sp" presStyleCnt="0"/>
      <dgm:spPr/>
    </dgm:pt>
    <dgm:pt modelId="{7B61D437-EE4C-8340-B762-3A101BC0291F}" type="pres">
      <dgm:prSet presAssocID="{AFC7ED4B-C58F-8A4B-99A2-D15C1E782D6D}" presName="composite" presStyleCnt="0"/>
      <dgm:spPr/>
    </dgm:pt>
    <dgm:pt modelId="{B4073156-16C1-2F43-8205-C13ADE8E7764}" type="pres">
      <dgm:prSet presAssocID="{AFC7ED4B-C58F-8A4B-99A2-D15C1E782D6D}" presName="parentText" presStyleLbl="alignNode1" presStyleIdx="2" presStyleCnt="6">
        <dgm:presLayoutVars>
          <dgm:chMax val="1"/>
          <dgm:bulletEnabled val="1"/>
        </dgm:presLayoutVars>
      </dgm:prSet>
      <dgm:spPr/>
      <dgm:t>
        <a:bodyPr/>
        <a:lstStyle/>
        <a:p>
          <a:endParaRPr lang="en-US"/>
        </a:p>
      </dgm:t>
    </dgm:pt>
    <dgm:pt modelId="{BC3B915D-6A3F-174A-B04C-7E577D2D897F}" type="pres">
      <dgm:prSet presAssocID="{AFC7ED4B-C58F-8A4B-99A2-D15C1E782D6D}" presName="descendantText" presStyleLbl="alignAcc1" presStyleIdx="2" presStyleCnt="6">
        <dgm:presLayoutVars>
          <dgm:bulletEnabled val="1"/>
        </dgm:presLayoutVars>
      </dgm:prSet>
      <dgm:spPr/>
      <dgm:t>
        <a:bodyPr/>
        <a:lstStyle/>
        <a:p>
          <a:endParaRPr lang="en-US"/>
        </a:p>
      </dgm:t>
    </dgm:pt>
    <dgm:pt modelId="{05F1D6A8-07ED-4A44-B51A-613F38363320}" type="pres">
      <dgm:prSet presAssocID="{3707C2D7-3E37-7042-822C-B9A3E02D8785}" presName="sp" presStyleCnt="0"/>
      <dgm:spPr/>
    </dgm:pt>
    <dgm:pt modelId="{1037527E-DCB5-2048-AFAA-5A2BA0736B59}" type="pres">
      <dgm:prSet presAssocID="{53C59143-35FC-9F46-B322-AAB339C37A9C}" presName="composite" presStyleCnt="0"/>
      <dgm:spPr/>
    </dgm:pt>
    <dgm:pt modelId="{16DC3970-3B3F-0B4B-86CC-22F6D152D7FA}" type="pres">
      <dgm:prSet presAssocID="{53C59143-35FC-9F46-B322-AAB339C37A9C}" presName="parentText" presStyleLbl="alignNode1" presStyleIdx="3" presStyleCnt="6">
        <dgm:presLayoutVars>
          <dgm:chMax val="1"/>
          <dgm:bulletEnabled val="1"/>
        </dgm:presLayoutVars>
      </dgm:prSet>
      <dgm:spPr/>
      <dgm:t>
        <a:bodyPr/>
        <a:lstStyle/>
        <a:p>
          <a:endParaRPr lang="en-US"/>
        </a:p>
      </dgm:t>
    </dgm:pt>
    <dgm:pt modelId="{0B5041EA-4150-904E-BCBD-389899664CE5}" type="pres">
      <dgm:prSet presAssocID="{53C59143-35FC-9F46-B322-AAB339C37A9C}" presName="descendantText" presStyleLbl="alignAcc1" presStyleIdx="3" presStyleCnt="6">
        <dgm:presLayoutVars>
          <dgm:bulletEnabled val="1"/>
        </dgm:presLayoutVars>
      </dgm:prSet>
      <dgm:spPr/>
      <dgm:t>
        <a:bodyPr/>
        <a:lstStyle/>
        <a:p>
          <a:endParaRPr lang="en-US"/>
        </a:p>
      </dgm:t>
    </dgm:pt>
    <dgm:pt modelId="{6075FB04-E374-D34D-BA4B-C0AC655DF601}" type="pres">
      <dgm:prSet presAssocID="{FA9FE4A5-87BB-CA4D-8C88-D28CDC95A653}" presName="sp" presStyleCnt="0"/>
      <dgm:spPr/>
    </dgm:pt>
    <dgm:pt modelId="{6C05715C-3747-A148-95A6-1457F6184CE7}" type="pres">
      <dgm:prSet presAssocID="{9CA76A85-140E-8148-9D84-74D3D6C674E8}" presName="composite" presStyleCnt="0"/>
      <dgm:spPr/>
    </dgm:pt>
    <dgm:pt modelId="{5DC65DB8-E114-B74A-89E6-9C5CE20F028C}" type="pres">
      <dgm:prSet presAssocID="{9CA76A85-140E-8148-9D84-74D3D6C674E8}" presName="parentText" presStyleLbl="alignNode1" presStyleIdx="4" presStyleCnt="6">
        <dgm:presLayoutVars>
          <dgm:chMax val="1"/>
          <dgm:bulletEnabled val="1"/>
        </dgm:presLayoutVars>
      </dgm:prSet>
      <dgm:spPr/>
      <dgm:t>
        <a:bodyPr/>
        <a:lstStyle/>
        <a:p>
          <a:endParaRPr lang="en-US"/>
        </a:p>
      </dgm:t>
    </dgm:pt>
    <dgm:pt modelId="{BA6EA3C1-CB30-AA4B-8C91-A4568C6FAB36}" type="pres">
      <dgm:prSet presAssocID="{9CA76A85-140E-8148-9D84-74D3D6C674E8}" presName="descendantText" presStyleLbl="alignAcc1" presStyleIdx="4" presStyleCnt="6">
        <dgm:presLayoutVars>
          <dgm:bulletEnabled val="1"/>
        </dgm:presLayoutVars>
      </dgm:prSet>
      <dgm:spPr/>
      <dgm:t>
        <a:bodyPr/>
        <a:lstStyle/>
        <a:p>
          <a:endParaRPr lang="en-US"/>
        </a:p>
      </dgm:t>
    </dgm:pt>
    <dgm:pt modelId="{CDF07A85-001C-4B4F-8FA4-38432B47660B}" type="pres">
      <dgm:prSet presAssocID="{141A6EE8-1629-DE48-9ABE-DF35DE4C7BC0}" presName="sp" presStyleCnt="0"/>
      <dgm:spPr/>
    </dgm:pt>
    <dgm:pt modelId="{7A388D60-96AD-4B54-A5AF-3ACE0F00991E}" type="pres">
      <dgm:prSet presAssocID="{051014F3-AFBA-446D-B54C-7CD36F246399}" presName="composite" presStyleCnt="0"/>
      <dgm:spPr/>
    </dgm:pt>
    <dgm:pt modelId="{DDDD745F-BECE-4C02-9156-2758D45243B8}" type="pres">
      <dgm:prSet presAssocID="{051014F3-AFBA-446D-B54C-7CD36F246399}" presName="parentText" presStyleLbl="alignNode1" presStyleIdx="5" presStyleCnt="6">
        <dgm:presLayoutVars>
          <dgm:chMax val="1"/>
          <dgm:bulletEnabled val="1"/>
        </dgm:presLayoutVars>
      </dgm:prSet>
      <dgm:spPr/>
      <dgm:t>
        <a:bodyPr/>
        <a:lstStyle/>
        <a:p>
          <a:endParaRPr lang="en-US"/>
        </a:p>
      </dgm:t>
    </dgm:pt>
    <dgm:pt modelId="{67FF4350-CBEC-495A-BC8B-3FCC00366BE2}" type="pres">
      <dgm:prSet presAssocID="{051014F3-AFBA-446D-B54C-7CD36F246399}" presName="descendantText" presStyleLbl="alignAcc1" presStyleIdx="5" presStyleCnt="6">
        <dgm:presLayoutVars>
          <dgm:bulletEnabled val="1"/>
        </dgm:presLayoutVars>
      </dgm:prSet>
      <dgm:spPr/>
      <dgm:t>
        <a:bodyPr/>
        <a:lstStyle/>
        <a:p>
          <a:endParaRPr lang="en-US"/>
        </a:p>
      </dgm:t>
    </dgm:pt>
  </dgm:ptLst>
  <dgm:cxnLst>
    <dgm:cxn modelId="{42053114-3F91-2F42-8248-99C20570817D}" srcId="{0562E7E3-821A-7149-A797-88613A80678E}" destId="{50DF38EE-AAFA-9942-8149-27DB638FDD23}" srcOrd="1" destOrd="0" parTransId="{B5FA38A9-4824-7E4C-8384-99598AFF3D27}" sibTransId="{38CCBF2C-E174-3A43-873F-D4AC5D368B07}"/>
    <dgm:cxn modelId="{D4BE2332-7900-6848-A3EC-C88609E0DCC5}" srcId="{AFC7ED4B-C58F-8A4B-99A2-D15C1E782D6D}" destId="{916F9FE4-3E40-EE4F-8371-9D5C36676F6F}" srcOrd="0" destOrd="0" parTransId="{E9EB02A6-B2F3-4444-8F51-591C07952E37}" sibTransId="{C937EF81-2624-D846-8829-FB287F0C1A32}"/>
    <dgm:cxn modelId="{EA8C0856-275F-AF49-9D05-AF24198D83B7}" srcId="{0562E7E3-821A-7149-A797-88613A80678E}" destId="{9CA76A85-140E-8148-9D84-74D3D6C674E8}" srcOrd="4" destOrd="0" parTransId="{E6138F35-AC12-6E4C-909B-56D2C23D46FD}" sibTransId="{141A6EE8-1629-DE48-9ABE-DF35DE4C7BC0}"/>
    <dgm:cxn modelId="{D59FFA02-446F-3D4A-B2D7-5DF87530D8E7}" type="presOf" srcId="{0562E7E3-821A-7149-A797-88613A80678E}" destId="{5E4F9A76-5F4A-7145-A9A5-076B9C94F224}" srcOrd="0" destOrd="0" presId="urn:microsoft.com/office/officeart/2005/8/layout/chevron2"/>
    <dgm:cxn modelId="{D63E02FB-2732-4625-8003-2720B6046CFC}" type="presOf" srcId="{051014F3-AFBA-446D-B54C-7CD36F246399}" destId="{DDDD745F-BECE-4C02-9156-2758D45243B8}" srcOrd="0" destOrd="0" presId="urn:microsoft.com/office/officeart/2005/8/layout/chevron2"/>
    <dgm:cxn modelId="{7A9AD85E-2142-014B-8A78-4715D385B5C1}" srcId="{0562E7E3-821A-7149-A797-88613A80678E}" destId="{AFC7ED4B-C58F-8A4B-99A2-D15C1E782D6D}" srcOrd="2" destOrd="0" parTransId="{A793584D-BA6B-A146-8547-3BA8B2F374AE}" sibTransId="{3707C2D7-3E37-7042-822C-B9A3E02D8785}"/>
    <dgm:cxn modelId="{95C43F9B-A2C9-CA43-B60B-3110C32179CD}" type="presOf" srcId="{50DF38EE-AAFA-9942-8149-27DB638FDD23}" destId="{D2DCC90C-35F7-E24B-A953-8A9E35EE8503}" srcOrd="0" destOrd="0" presId="urn:microsoft.com/office/officeart/2005/8/layout/chevron2"/>
    <dgm:cxn modelId="{D88F3F3A-EEF5-EC4B-B797-B82460C887DA}" srcId="{9CA76A85-140E-8148-9D84-74D3D6C674E8}" destId="{55A5E1F6-9494-744D-8EBF-055ADB7F4914}" srcOrd="0" destOrd="0" parTransId="{55C59CCD-644E-8948-B52C-4E82E14D51B6}" sibTransId="{6D29981D-0C28-8D4B-9CDD-50A7B344B422}"/>
    <dgm:cxn modelId="{B52E578F-C1CF-DE4D-9FDB-7DE942FB2257}" srcId="{0562E7E3-821A-7149-A797-88613A80678E}" destId="{53C59143-35FC-9F46-B322-AAB339C37A9C}" srcOrd="3" destOrd="0" parTransId="{86699156-5BAC-0746-9212-8AC74FCBD767}" sibTransId="{FA9FE4A5-87BB-CA4D-8C88-D28CDC95A653}"/>
    <dgm:cxn modelId="{5EA4711C-5A40-44E5-AAAE-04F9B8E18264}" srcId="{051014F3-AFBA-446D-B54C-7CD36F246399}" destId="{30F5E26B-AC50-4653-8F09-BD9458F38DCD}" srcOrd="0" destOrd="0" parTransId="{92191B13-2C08-4083-B4B1-A934B1A70868}" sibTransId="{DBCDFBB8-4508-423B-AA40-75181107334F}"/>
    <dgm:cxn modelId="{4B35FB4D-7547-F946-98CF-E60A99772B1F}" type="presOf" srcId="{53C59143-35FC-9F46-B322-AAB339C37A9C}" destId="{16DC3970-3B3F-0B4B-86CC-22F6D152D7FA}" srcOrd="0" destOrd="0" presId="urn:microsoft.com/office/officeart/2005/8/layout/chevron2"/>
    <dgm:cxn modelId="{392D194A-E262-684C-A970-15A356B2AB68}" type="presOf" srcId="{AFC7ED4B-C58F-8A4B-99A2-D15C1E782D6D}" destId="{B4073156-16C1-2F43-8205-C13ADE8E7764}" srcOrd="0" destOrd="0" presId="urn:microsoft.com/office/officeart/2005/8/layout/chevron2"/>
    <dgm:cxn modelId="{97C1A5E4-11DC-8F40-BBF9-FDAE0B9C0C7F}" type="presOf" srcId="{55A5E1F6-9494-744D-8EBF-055ADB7F4914}" destId="{BA6EA3C1-CB30-AA4B-8C91-A4568C6FAB36}" srcOrd="0" destOrd="0" presId="urn:microsoft.com/office/officeart/2005/8/layout/chevron2"/>
    <dgm:cxn modelId="{BCEF2954-969E-3C46-8004-D428B1CB4BBC}" srcId="{50DF38EE-AAFA-9942-8149-27DB638FDD23}" destId="{AA29A5C8-F37F-0D46-B639-E8BA823B2EAC}" srcOrd="0" destOrd="0" parTransId="{F81394A2-4E1A-CC48-AF29-0AE0FADF00C8}" sibTransId="{C797D4D9-CA2B-A047-A9E7-DA7D25CE830D}"/>
    <dgm:cxn modelId="{68F26519-25B7-416D-BFA0-3D49AEC93D25}" type="presOf" srcId="{30F5E26B-AC50-4653-8F09-BD9458F38DCD}" destId="{67FF4350-CBEC-495A-BC8B-3FCC00366BE2}" srcOrd="0" destOrd="0" presId="urn:microsoft.com/office/officeart/2005/8/layout/chevron2"/>
    <dgm:cxn modelId="{044C26E4-010C-E342-B5FB-16BD756EE7FA}" srcId="{D1F3E484-1764-2346-91C3-A626FB50B76C}" destId="{C2CD5EB6-A9EB-F142-BE09-F11E2CA76C10}" srcOrd="0" destOrd="0" parTransId="{65DC3DD3-B0F8-7E4D-9857-F7EDBD70EFB0}" sibTransId="{FF048B56-33AB-F04D-AB6F-62612E45021B}"/>
    <dgm:cxn modelId="{BAF722C2-285C-45CC-9C5B-E70187C9A437}" srcId="{0562E7E3-821A-7149-A797-88613A80678E}" destId="{051014F3-AFBA-446D-B54C-7CD36F246399}" srcOrd="5" destOrd="0" parTransId="{0E35724A-63D4-4739-827D-D96D42B367A5}" sibTransId="{AE5C46AA-27DF-42A5-B17A-E35E19CC2496}"/>
    <dgm:cxn modelId="{301FA9D0-6F2E-2343-9161-EC5BF370C248}" type="presOf" srcId="{C2CD5EB6-A9EB-F142-BE09-F11E2CA76C10}" destId="{A26BA478-CC60-FD4C-A887-8FA0153C4FA2}" srcOrd="0" destOrd="0" presId="urn:microsoft.com/office/officeart/2005/8/layout/chevron2"/>
    <dgm:cxn modelId="{22DD5B71-AC8A-2141-96EC-5D51237C8E9C}" srcId="{53C59143-35FC-9F46-B322-AAB339C37A9C}" destId="{8DB1476B-D384-4B47-981E-D019451AF6DB}" srcOrd="0" destOrd="0" parTransId="{ABFA6697-45A0-CD40-B6E7-8CBDB4B737DF}" sibTransId="{D2100A58-581A-CF4D-9A4E-CABCA496FCDB}"/>
    <dgm:cxn modelId="{F0210752-DA7B-7348-A3E7-E6529229FBE6}" type="presOf" srcId="{8DB1476B-D384-4B47-981E-D019451AF6DB}" destId="{0B5041EA-4150-904E-BCBD-389899664CE5}" srcOrd="0" destOrd="0" presId="urn:microsoft.com/office/officeart/2005/8/layout/chevron2"/>
    <dgm:cxn modelId="{B8ADF0CF-8717-EC4F-AD7B-3A2C602336BE}" type="presOf" srcId="{AA29A5C8-F37F-0D46-B639-E8BA823B2EAC}" destId="{205BF2D1-8458-DF43-BB55-EB317E579813}" srcOrd="0" destOrd="0" presId="urn:microsoft.com/office/officeart/2005/8/layout/chevron2"/>
    <dgm:cxn modelId="{F99C5210-14B1-2C4B-9C41-B6A844776FAC}" srcId="{0562E7E3-821A-7149-A797-88613A80678E}" destId="{D1F3E484-1764-2346-91C3-A626FB50B76C}" srcOrd="0" destOrd="0" parTransId="{CBCB9256-36AB-174F-A5E5-4C3030CD8D0B}" sibTransId="{187B5C6F-DEFA-8C49-B3CE-B4F69BB3C19B}"/>
    <dgm:cxn modelId="{171824E9-2994-C143-B878-0705ADD4FE9C}" type="presOf" srcId="{D1F3E484-1764-2346-91C3-A626FB50B76C}" destId="{E5E93E7E-0759-AA40-942D-301AF8CB8611}" srcOrd="0" destOrd="0" presId="urn:microsoft.com/office/officeart/2005/8/layout/chevron2"/>
    <dgm:cxn modelId="{2C7DB66A-CBD6-204D-889C-3EE7C7983DD0}" type="presOf" srcId="{916F9FE4-3E40-EE4F-8371-9D5C36676F6F}" destId="{BC3B915D-6A3F-174A-B04C-7E577D2D897F}" srcOrd="0" destOrd="0" presId="urn:microsoft.com/office/officeart/2005/8/layout/chevron2"/>
    <dgm:cxn modelId="{E9797575-A463-5D46-BFD7-42258746A1F6}" type="presOf" srcId="{9CA76A85-140E-8148-9D84-74D3D6C674E8}" destId="{5DC65DB8-E114-B74A-89E6-9C5CE20F028C}" srcOrd="0" destOrd="0" presId="urn:microsoft.com/office/officeart/2005/8/layout/chevron2"/>
    <dgm:cxn modelId="{37BE6BE7-DEC1-7B48-968E-2E477A32F49B}" type="presParOf" srcId="{5E4F9A76-5F4A-7145-A9A5-076B9C94F224}" destId="{389C11D2-854F-184A-BC9F-C0B8F446A6C0}" srcOrd="0" destOrd="0" presId="urn:microsoft.com/office/officeart/2005/8/layout/chevron2"/>
    <dgm:cxn modelId="{5973A069-5BD7-5440-89AB-8DD6FE96BCDB}" type="presParOf" srcId="{389C11D2-854F-184A-BC9F-C0B8F446A6C0}" destId="{E5E93E7E-0759-AA40-942D-301AF8CB8611}" srcOrd="0" destOrd="0" presId="urn:microsoft.com/office/officeart/2005/8/layout/chevron2"/>
    <dgm:cxn modelId="{E17B7C8D-B0C3-B14E-A8A6-8485C869CA53}" type="presParOf" srcId="{389C11D2-854F-184A-BC9F-C0B8F446A6C0}" destId="{A26BA478-CC60-FD4C-A887-8FA0153C4FA2}" srcOrd="1" destOrd="0" presId="urn:microsoft.com/office/officeart/2005/8/layout/chevron2"/>
    <dgm:cxn modelId="{343CBA99-D455-5D4B-AE90-A5F5998C51BB}" type="presParOf" srcId="{5E4F9A76-5F4A-7145-A9A5-076B9C94F224}" destId="{1BEF0835-C806-5343-AAEE-93ED5031B3EA}" srcOrd="1" destOrd="0" presId="urn:microsoft.com/office/officeart/2005/8/layout/chevron2"/>
    <dgm:cxn modelId="{681C9ECD-9072-0F4F-8800-1F00EBF154AA}" type="presParOf" srcId="{5E4F9A76-5F4A-7145-A9A5-076B9C94F224}" destId="{CF5A2A22-8BD8-CF4A-830D-0DDF5A4A9863}" srcOrd="2" destOrd="0" presId="urn:microsoft.com/office/officeart/2005/8/layout/chevron2"/>
    <dgm:cxn modelId="{17FBE89E-EB56-9B43-A2B2-0C3D6A989F34}" type="presParOf" srcId="{CF5A2A22-8BD8-CF4A-830D-0DDF5A4A9863}" destId="{D2DCC90C-35F7-E24B-A953-8A9E35EE8503}" srcOrd="0" destOrd="0" presId="urn:microsoft.com/office/officeart/2005/8/layout/chevron2"/>
    <dgm:cxn modelId="{E0EF084F-A27D-4545-82CF-6C7267BCD96F}" type="presParOf" srcId="{CF5A2A22-8BD8-CF4A-830D-0DDF5A4A9863}" destId="{205BF2D1-8458-DF43-BB55-EB317E579813}" srcOrd="1" destOrd="0" presId="urn:microsoft.com/office/officeart/2005/8/layout/chevron2"/>
    <dgm:cxn modelId="{9982B886-2800-1444-B633-F82B5938ED95}" type="presParOf" srcId="{5E4F9A76-5F4A-7145-A9A5-076B9C94F224}" destId="{0C98BCFF-30B5-FA46-B6D8-B9F33C60203B}" srcOrd="3" destOrd="0" presId="urn:microsoft.com/office/officeart/2005/8/layout/chevron2"/>
    <dgm:cxn modelId="{A47B7AE5-FB78-9147-A6C5-CF3DDAD2AAD0}" type="presParOf" srcId="{5E4F9A76-5F4A-7145-A9A5-076B9C94F224}" destId="{7B61D437-EE4C-8340-B762-3A101BC0291F}" srcOrd="4" destOrd="0" presId="urn:microsoft.com/office/officeart/2005/8/layout/chevron2"/>
    <dgm:cxn modelId="{F68A67B1-A575-E44B-9EFB-B161918B583F}" type="presParOf" srcId="{7B61D437-EE4C-8340-B762-3A101BC0291F}" destId="{B4073156-16C1-2F43-8205-C13ADE8E7764}" srcOrd="0" destOrd="0" presId="urn:microsoft.com/office/officeart/2005/8/layout/chevron2"/>
    <dgm:cxn modelId="{837DA474-0587-4443-A5E7-843F377A3C27}" type="presParOf" srcId="{7B61D437-EE4C-8340-B762-3A101BC0291F}" destId="{BC3B915D-6A3F-174A-B04C-7E577D2D897F}" srcOrd="1" destOrd="0" presId="urn:microsoft.com/office/officeart/2005/8/layout/chevron2"/>
    <dgm:cxn modelId="{7B4C35DF-036C-CB45-B60A-1F3A74A2E819}" type="presParOf" srcId="{5E4F9A76-5F4A-7145-A9A5-076B9C94F224}" destId="{05F1D6A8-07ED-4A44-B51A-613F38363320}" srcOrd="5" destOrd="0" presId="urn:microsoft.com/office/officeart/2005/8/layout/chevron2"/>
    <dgm:cxn modelId="{04BB7089-97CB-264B-8FB9-9D361384F0C4}" type="presParOf" srcId="{5E4F9A76-5F4A-7145-A9A5-076B9C94F224}" destId="{1037527E-DCB5-2048-AFAA-5A2BA0736B59}" srcOrd="6" destOrd="0" presId="urn:microsoft.com/office/officeart/2005/8/layout/chevron2"/>
    <dgm:cxn modelId="{2DDE6FCD-7270-3049-837B-8615F2FFE7A4}" type="presParOf" srcId="{1037527E-DCB5-2048-AFAA-5A2BA0736B59}" destId="{16DC3970-3B3F-0B4B-86CC-22F6D152D7FA}" srcOrd="0" destOrd="0" presId="urn:microsoft.com/office/officeart/2005/8/layout/chevron2"/>
    <dgm:cxn modelId="{125BA91B-AA9B-AA44-B3B4-11D7AB99352C}" type="presParOf" srcId="{1037527E-DCB5-2048-AFAA-5A2BA0736B59}" destId="{0B5041EA-4150-904E-BCBD-389899664CE5}" srcOrd="1" destOrd="0" presId="urn:microsoft.com/office/officeart/2005/8/layout/chevron2"/>
    <dgm:cxn modelId="{65F8101D-265F-1543-B766-5FB33587C6A5}" type="presParOf" srcId="{5E4F9A76-5F4A-7145-A9A5-076B9C94F224}" destId="{6075FB04-E374-D34D-BA4B-C0AC655DF601}" srcOrd="7" destOrd="0" presId="urn:microsoft.com/office/officeart/2005/8/layout/chevron2"/>
    <dgm:cxn modelId="{C7019D70-5322-A445-9A6E-99466A2C89C9}" type="presParOf" srcId="{5E4F9A76-5F4A-7145-A9A5-076B9C94F224}" destId="{6C05715C-3747-A148-95A6-1457F6184CE7}" srcOrd="8" destOrd="0" presId="urn:microsoft.com/office/officeart/2005/8/layout/chevron2"/>
    <dgm:cxn modelId="{EDFCE793-45D2-1F48-9483-46C5164F9E2D}" type="presParOf" srcId="{6C05715C-3747-A148-95A6-1457F6184CE7}" destId="{5DC65DB8-E114-B74A-89E6-9C5CE20F028C}" srcOrd="0" destOrd="0" presId="urn:microsoft.com/office/officeart/2005/8/layout/chevron2"/>
    <dgm:cxn modelId="{D648F735-07AD-0C44-915D-439528E0BC06}" type="presParOf" srcId="{6C05715C-3747-A148-95A6-1457F6184CE7}" destId="{BA6EA3C1-CB30-AA4B-8C91-A4568C6FAB36}" srcOrd="1" destOrd="0" presId="urn:microsoft.com/office/officeart/2005/8/layout/chevron2"/>
    <dgm:cxn modelId="{B4AC5A5F-D0AC-4CEE-8D82-1756ACE302A5}" type="presParOf" srcId="{5E4F9A76-5F4A-7145-A9A5-076B9C94F224}" destId="{CDF07A85-001C-4B4F-8FA4-38432B47660B}" srcOrd="9" destOrd="0" presId="urn:microsoft.com/office/officeart/2005/8/layout/chevron2"/>
    <dgm:cxn modelId="{BD9F3286-7CF1-4CB7-8D97-C493722E7B22}" type="presParOf" srcId="{5E4F9A76-5F4A-7145-A9A5-076B9C94F224}" destId="{7A388D60-96AD-4B54-A5AF-3ACE0F00991E}" srcOrd="10" destOrd="0" presId="urn:microsoft.com/office/officeart/2005/8/layout/chevron2"/>
    <dgm:cxn modelId="{6B5FDC93-18EF-4640-949D-50CDD2BE18A8}" type="presParOf" srcId="{7A388D60-96AD-4B54-A5AF-3ACE0F00991E}" destId="{DDDD745F-BECE-4C02-9156-2758D45243B8}" srcOrd="0" destOrd="0" presId="urn:microsoft.com/office/officeart/2005/8/layout/chevron2"/>
    <dgm:cxn modelId="{A33C9B5D-C2FF-4FAE-B04A-C69A01E78C5A}" type="presParOf" srcId="{7A388D60-96AD-4B54-A5AF-3ACE0F00991E}" destId="{67FF4350-CBEC-495A-BC8B-3FCC00366BE2}"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E93E7E-0759-AA40-942D-301AF8CB8611}">
      <dsp:nvSpPr>
        <dsp:cNvPr id="0" name=""/>
        <dsp:cNvSpPr/>
      </dsp:nvSpPr>
      <dsp:spPr>
        <a:xfrm rot="5400000">
          <a:off x="-137946" y="138496"/>
          <a:ext cx="919646" cy="643752"/>
        </a:xfrm>
        <a:prstGeom prst="chevron">
          <a:avLst/>
        </a:prstGeom>
        <a:gradFill rotWithShape="0">
          <a:gsLst>
            <a:gs pos="0">
              <a:schemeClr val="accent1">
                <a:hueOff val="0"/>
                <a:satOff val="0"/>
                <a:lumOff val="0"/>
                <a:alphaOff val="0"/>
                <a:tint val="73000"/>
                <a:satMod val="150000"/>
              </a:schemeClr>
            </a:gs>
            <a:gs pos="25000">
              <a:schemeClr val="accent1">
                <a:hueOff val="0"/>
                <a:satOff val="0"/>
                <a:lumOff val="0"/>
                <a:alphaOff val="0"/>
                <a:tint val="96000"/>
                <a:shade val="80000"/>
                <a:satMod val="105000"/>
              </a:schemeClr>
            </a:gs>
            <a:gs pos="38000">
              <a:schemeClr val="accent1">
                <a:hueOff val="0"/>
                <a:satOff val="0"/>
                <a:lumOff val="0"/>
                <a:alphaOff val="0"/>
                <a:tint val="96000"/>
                <a:shade val="59000"/>
                <a:satMod val="120000"/>
              </a:schemeClr>
            </a:gs>
            <a:gs pos="55000">
              <a:schemeClr val="accent1">
                <a:hueOff val="0"/>
                <a:satOff val="0"/>
                <a:lumOff val="0"/>
                <a:alphaOff val="0"/>
                <a:shade val="57000"/>
                <a:satMod val="120000"/>
              </a:schemeClr>
            </a:gs>
            <a:gs pos="80000">
              <a:schemeClr val="accent1">
                <a:hueOff val="0"/>
                <a:satOff val="0"/>
                <a:lumOff val="0"/>
                <a:alphaOff val="0"/>
                <a:shade val="56000"/>
                <a:satMod val="145000"/>
              </a:schemeClr>
            </a:gs>
            <a:gs pos="88000">
              <a:schemeClr val="accent1">
                <a:hueOff val="0"/>
                <a:satOff val="0"/>
                <a:lumOff val="0"/>
                <a:alphaOff val="0"/>
                <a:shade val="63000"/>
                <a:satMod val="160000"/>
              </a:schemeClr>
            </a:gs>
            <a:gs pos="100000">
              <a:schemeClr val="accent1">
                <a:hueOff val="0"/>
                <a:satOff val="0"/>
                <a:lumOff val="0"/>
                <a:alphaOff val="0"/>
                <a:tint val="99555"/>
                <a:satMod val="155000"/>
              </a:schemeClr>
            </a:gs>
          </a:gsLst>
          <a:lin ang="5400000" scaled="1"/>
        </a:gradFill>
        <a:ln w="9525" cap="flat" cmpd="sng" algn="ctr">
          <a:solidFill>
            <a:schemeClr val="accent1">
              <a:hueOff val="0"/>
              <a:satOff val="0"/>
              <a:lumOff val="0"/>
              <a:alphaOff val="0"/>
            </a:schemeClr>
          </a:solidFill>
          <a:prstDash val="solid"/>
        </a:ln>
        <a:effectLst>
          <a:glow rad="70000">
            <a:schemeClr val="accent1">
              <a:hueOff val="0"/>
              <a:satOff val="0"/>
              <a:lumOff val="0"/>
              <a:alphaOff val="0"/>
              <a:tint val="30000"/>
              <a:shade val="95000"/>
              <a:satMod val="300000"/>
              <a:alpha val="50000"/>
            </a:schemeClr>
          </a:glow>
        </a:effectLst>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endParaRPr lang="en-US" sz="1900" kern="1200" dirty="0"/>
        </a:p>
      </dsp:txBody>
      <dsp:txXfrm rot="-5400000">
        <a:off x="1" y="322425"/>
        <a:ext cx="643752" cy="275894"/>
      </dsp:txXfrm>
    </dsp:sp>
    <dsp:sp modelId="{A26BA478-CC60-FD4C-A887-8FA0153C4FA2}">
      <dsp:nvSpPr>
        <dsp:cNvPr id="0" name=""/>
        <dsp:cNvSpPr/>
      </dsp:nvSpPr>
      <dsp:spPr>
        <a:xfrm rot="5400000">
          <a:off x="3990457" y="-3379738"/>
          <a:ext cx="597770" cy="7357247"/>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Team Huddle to strategize </a:t>
          </a:r>
          <a:r>
            <a:rPr lang="en-US" sz="2800" b="0" i="0" kern="1200" dirty="0" smtClean="0"/>
            <a:t>(</a:t>
          </a:r>
          <a:r>
            <a:rPr lang="en-US" sz="2800" b="1" i="0" kern="1200" dirty="0" smtClean="0"/>
            <a:t>12</a:t>
          </a:r>
          <a:r>
            <a:rPr lang="en-US" sz="2800" b="0" i="0" kern="1200" dirty="0" smtClean="0"/>
            <a:t> min)</a:t>
          </a:r>
          <a:endParaRPr lang="en-US" sz="2800" b="0" i="0" kern="1200" dirty="0"/>
        </a:p>
      </dsp:txBody>
      <dsp:txXfrm rot="-5400000">
        <a:off x="610719" y="29181"/>
        <a:ext cx="7328066" cy="539408"/>
      </dsp:txXfrm>
    </dsp:sp>
    <dsp:sp modelId="{D2DCC90C-35F7-E24B-A953-8A9E35EE8503}">
      <dsp:nvSpPr>
        <dsp:cNvPr id="0" name=""/>
        <dsp:cNvSpPr/>
      </dsp:nvSpPr>
      <dsp:spPr>
        <a:xfrm rot="5400000">
          <a:off x="-137946" y="960187"/>
          <a:ext cx="919646" cy="643752"/>
        </a:xfrm>
        <a:prstGeom prst="chevron">
          <a:avLst/>
        </a:prstGeom>
        <a:gradFill rotWithShape="0">
          <a:gsLst>
            <a:gs pos="0">
              <a:schemeClr val="accent1">
                <a:hueOff val="0"/>
                <a:satOff val="0"/>
                <a:lumOff val="0"/>
                <a:alphaOff val="0"/>
                <a:tint val="73000"/>
                <a:satMod val="150000"/>
              </a:schemeClr>
            </a:gs>
            <a:gs pos="25000">
              <a:schemeClr val="accent1">
                <a:hueOff val="0"/>
                <a:satOff val="0"/>
                <a:lumOff val="0"/>
                <a:alphaOff val="0"/>
                <a:tint val="96000"/>
                <a:shade val="80000"/>
                <a:satMod val="105000"/>
              </a:schemeClr>
            </a:gs>
            <a:gs pos="38000">
              <a:schemeClr val="accent1">
                <a:hueOff val="0"/>
                <a:satOff val="0"/>
                <a:lumOff val="0"/>
                <a:alphaOff val="0"/>
                <a:tint val="96000"/>
                <a:shade val="59000"/>
                <a:satMod val="120000"/>
              </a:schemeClr>
            </a:gs>
            <a:gs pos="55000">
              <a:schemeClr val="accent1">
                <a:hueOff val="0"/>
                <a:satOff val="0"/>
                <a:lumOff val="0"/>
                <a:alphaOff val="0"/>
                <a:shade val="57000"/>
                <a:satMod val="120000"/>
              </a:schemeClr>
            </a:gs>
            <a:gs pos="80000">
              <a:schemeClr val="accent1">
                <a:hueOff val="0"/>
                <a:satOff val="0"/>
                <a:lumOff val="0"/>
                <a:alphaOff val="0"/>
                <a:shade val="56000"/>
                <a:satMod val="145000"/>
              </a:schemeClr>
            </a:gs>
            <a:gs pos="88000">
              <a:schemeClr val="accent1">
                <a:hueOff val="0"/>
                <a:satOff val="0"/>
                <a:lumOff val="0"/>
                <a:alphaOff val="0"/>
                <a:shade val="63000"/>
                <a:satMod val="160000"/>
              </a:schemeClr>
            </a:gs>
            <a:gs pos="100000">
              <a:schemeClr val="accent1">
                <a:hueOff val="0"/>
                <a:satOff val="0"/>
                <a:lumOff val="0"/>
                <a:alphaOff val="0"/>
                <a:tint val="99555"/>
                <a:satMod val="155000"/>
              </a:schemeClr>
            </a:gs>
          </a:gsLst>
          <a:lin ang="5400000" scaled="1"/>
        </a:gradFill>
        <a:ln w="9525" cap="flat" cmpd="sng" algn="ctr">
          <a:solidFill>
            <a:schemeClr val="accent1">
              <a:hueOff val="0"/>
              <a:satOff val="0"/>
              <a:lumOff val="0"/>
              <a:alphaOff val="0"/>
            </a:schemeClr>
          </a:solidFill>
          <a:prstDash val="solid"/>
        </a:ln>
        <a:effectLst>
          <a:glow rad="70000">
            <a:schemeClr val="accent1">
              <a:hueOff val="0"/>
              <a:satOff val="0"/>
              <a:lumOff val="0"/>
              <a:alphaOff val="0"/>
              <a:tint val="30000"/>
              <a:shade val="95000"/>
              <a:satMod val="300000"/>
              <a:alpha val="50000"/>
            </a:schemeClr>
          </a:glow>
        </a:effectLst>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endParaRPr lang="en-US" sz="1900" kern="1200" dirty="0"/>
        </a:p>
      </dsp:txBody>
      <dsp:txXfrm rot="-5400000">
        <a:off x="1" y="1144116"/>
        <a:ext cx="643752" cy="275894"/>
      </dsp:txXfrm>
    </dsp:sp>
    <dsp:sp modelId="{205BF2D1-8458-DF43-BB55-EB317E579813}">
      <dsp:nvSpPr>
        <dsp:cNvPr id="0" name=""/>
        <dsp:cNvSpPr/>
      </dsp:nvSpPr>
      <dsp:spPr>
        <a:xfrm rot="5400000">
          <a:off x="4023491" y="-2557498"/>
          <a:ext cx="597770" cy="7357247"/>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Team Member Encounters (</a:t>
          </a:r>
          <a:r>
            <a:rPr lang="en-US" sz="2800" b="1" kern="1200" dirty="0" smtClean="0"/>
            <a:t>10</a:t>
          </a:r>
          <a:r>
            <a:rPr lang="en-US" sz="2800" kern="1200" dirty="0" smtClean="0"/>
            <a:t> min each) </a:t>
          </a:r>
          <a:endParaRPr lang="en-US" sz="2800" kern="1200" dirty="0"/>
        </a:p>
      </dsp:txBody>
      <dsp:txXfrm rot="-5400000">
        <a:off x="643753" y="851421"/>
        <a:ext cx="7328066" cy="539408"/>
      </dsp:txXfrm>
    </dsp:sp>
    <dsp:sp modelId="{B4073156-16C1-2F43-8205-C13ADE8E7764}">
      <dsp:nvSpPr>
        <dsp:cNvPr id="0" name=""/>
        <dsp:cNvSpPr/>
      </dsp:nvSpPr>
      <dsp:spPr>
        <a:xfrm rot="5400000">
          <a:off x="-137946" y="1781878"/>
          <a:ext cx="919646" cy="643752"/>
        </a:xfrm>
        <a:prstGeom prst="chevron">
          <a:avLst/>
        </a:prstGeom>
        <a:gradFill rotWithShape="0">
          <a:gsLst>
            <a:gs pos="0">
              <a:schemeClr val="accent1">
                <a:hueOff val="0"/>
                <a:satOff val="0"/>
                <a:lumOff val="0"/>
                <a:alphaOff val="0"/>
                <a:tint val="73000"/>
                <a:satMod val="150000"/>
              </a:schemeClr>
            </a:gs>
            <a:gs pos="25000">
              <a:schemeClr val="accent1">
                <a:hueOff val="0"/>
                <a:satOff val="0"/>
                <a:lumOff val="0"/>
                <a:alphaOff val="0"/>
                <a:tint val="96000"/>
                <a:shade val="80000"/>
                <a:satMod val="105000"/>
              </a:schemeClr>
            </a:gs>
            <a:gs pos="38000">
              <a:schemeClr val="accent1">
                <a:hueOff val="0"/>
                <a:satOff val="0"/>
                <a:lumOff val="0"/>
                <a:alphaOff val="0"/>
                <a:tint val="96000"/>
                <a:shade val="59000"/>
                <a:satMod val="120000"/>
              </a:schemeClr>
            </a:gs>
            <a:gs pos="55000">
              <a:schemeClr val="accent1">
                <a:hueOff val="0"/>
                <a:satOff val="0"/>
                <a:lumOff val="0"/>
                <a:alphaOff val="0"/>
                <a:shade val="57000"/>
                <a:satMod val="120000"/>
              </a:schemeClr>
            </a:gs>
            <a:gs pos="80000">
              <a:schemeClr val="accent1">
                <a:hueOff val="0"/>
                <a:satOff val="0"/>
                <a:lumOff val="0"/>
                <a:alphaOff val="0"/>
                <a:shade val="56000"/>
                <a:satMod val="145000"/>
              </a:schemeClr>
            </a:gs>
            <a:gs pos="88000">
              <a:schemeClr val="accent1">
                <a:hueOff val="0"/>
                <a:satOff val="0"/>
                <a:lumOff val="0"/>
                <a:alphaOff val="0"/>
                <a:shade val="63000"/>
                <a:satMod val="160000"/>
              </a:schemeClr>
            </a:gs>
            <a:gs pos="100000">
              <a:schemeClr val="accent1">
                <a:hueOff val="0"/>
                <a:satOff val="0"/>
                <a:lumOff val="0"/>
                <a:alphaOff val="0"/>
                <a:tint val="99555"/>
                <a:satMod val="155000"/>
              </a:schemeClr>
            </a:gs>
          </a:gsLst>
          <a:lin ang="5400000" scaled="1"/>
        </a:gradFill>
        <a:ln w="9525" cap="flat" cmpd="sng" algn="ctr">
          <a:solidFill>
            <a:schemeClr val="accent1">
              <a:hueOff val="0"/>
              <a:satOff val="0"/>
              <a:lumOff val="0"/>
              <a:alphaOff val="0"/>
            </a:schemeClr>
          </a:solidFill>
          <a:prstDash val="solid"/>
        </a:ln>
        <a:effectLst>
          <a:glow rad="70000">
            <a:schemeClr val="accent1">
              <a:hueOff val="0"/>
              <a:satOff val="0"/>
              <a:lumOff val="0"/>
              <a:alphaOff val="0"/>
              <a:tint val="30000"/>
              <a:shade val="95000"/>
              <a:satMod val="300000"/>
              <a:alpha val="50000"/>
            </a:schemeClr>
          </a:glow>
        </a:effectLst>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endParaRPr lang="en-US" sz="1900" kern="1200" dirty="0"/>
        </a:p>
      </dsp:txBody>
      <dsp:txXfrm rot="-5400000">
        <a:off x="1" y="1965807"/>
        <a:ext cx="643752" cy="275894"/>
      </dsp:txXfrm>
    </dsp:sp>
    <dsp:sp modelId="{BC3B915D-6A3F-174A-B04C-7E577D2D897F}">
      <dsp:nvSpPr>
        <dsp:cNvPr id="0" name=""/>
        <dsp:cNvSpPr/>
      </dsp:nvSpPr>
      <dsp:spPr>
        <a:xfrm rot="5400000">
          <a:off x="4023491" y="-1735807"/>
          <a:ext cx="597770" cy="7357247"/>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Team Huddle for Team Care Plan (</a:t>
          </a:r>
          <a:r>
            <a:rPr lang="en-US" sz="2800" b="1" kern="1200" dirty="0" smtClean="0"/>
            <a:t>12</a:t>
          </a:r>
          <a:r>
            <a:rPr lang="en-US" sz="2800" kern="1200" dirty="0" smtClean="0"/>
            <a:t> min)</a:t>
          </a:r>
          <a:endParaRPr lang="en-US" sz="2800" kern="1200" dirty="0"/>
        </a:p>
      </dsp:txBody>
      <dsp:txXfrm rot="-5400000">
        <a:off x="643753" y="1673112"/>
        <a:ext cx="7328066" cy="539408"/>
      </dsp:txXfrm>
    </dsp:sp>
    <dsp:sp modelId="{16DC3970-3B3F-0B4B-86CC-22F6D152D7FA}">
      <dsp:nvSpPr>
        <dsp:cNvPr id="0" name=""/>
        <dsp:cNvSpPr/>
      </dsp:nvSpPr>
      <dsp:spPr>
        <a:xfrm rot="5400000">
          <a:off x="-137946" y="2603569"/>
          <a:ext cx="919646" cy="643752"/>
        </a:xfrm>
        <a:prstGeom prst="chevron">
          <a:avLst/>
        </a:prstGeom>
        <a:gradFill rotWithShape="0">
          <a:gsLst>
            <a:gs pos="0">
              <a:schemeClr val="accent1">
                <a:hueOff val="0"/>
                <a:satOff val="0"/>
                <a:lumOff val="0"/>
                <a:alphaOff val="0"/>
                <a:tint val="73000"/>
                <a:satMod val="150000"/>
              </a:schemeClr>
            </a:gs>
            <a:gs pos="25000">
              <a:schemeClr val="accent1">
                <a:hueOff val="0"/>
                <a:satOff val="0"/>
                <a:lumOff val="0"/>
                <a:alphaOff val="0"/>
                <a:tint val="96000"/>
                <a:shade val="80000"/>
                <a:satMod val="105000"/>
              </a:schemeClr>
            </a:gs>
            <a:gs pos="38000">
              <a:schemeClr val="accent1">
                <a:hueOff val="0"/>
                <a:satOff val="0"/>
                <a:lumOff val="0"/>
                <a:alphaOff val="0"/>
                <a:tint val="96000"/>
                <a:shade val="59000"/>
                <a:satMod val="120000"/>
              </a:schemeClr>
            </a:gs>
            <a:gs pos="55000">
              <a:schemeClr val="accent1">
                <a:hueOff val="0"/>
                <a:satOff val="0"/>
                <a:lumOff val="0"/>
                <a:alphaOff val="0"/>
                <a:shade val="57000"/>
                <a:satMod val="120000"/>
              </a:schemeClr>
            </a:gs>
            <a:gs pos="80000">
              <a:schemeClr val="accent1">
                <a:hueOff val="0"/>
                <a:satOff val="0"/>
                <a:lumOff val="0"/>
                <a:alphaOff val="0"/>
                <a:shade val="56000"/>
                <a:satMod val="145000"/>
              </a:schemeClr>
            </a:gs>
            <a:gs pos="88000">
              <a:schemeClr val="accent1">
                <a:hueOff val="0"/>
                <a:satOff val="0"/>
                <a:lumOff val="0"/>
                <a:alphaOff val="0"/>
                <a:shade val="63000"/>
                <a:satMod val="160000"/>
              </a:schemeClr>
            </a:gs>
            <a:gs pos="100000">
              <a:schemeClr val="accent1">
                <a:hueOff val="0"/>
                <a:satOff val="0"/>
                <a:lumOff val="0"/>
                <a:alphaOff val="0"/>
                <a:tint val="99555"/>
                <a:satMod val="155000"/>
              </a:schemeClr>
            </a:gs>
          </a:gsLst>
          <a:lin ang="5400000" scaled="1"/>
        </a:gradFill>
        <a:ln w="9525" cap="flat" cmpd="sng" algn="ctr">
          <a:solidFill>
            <a:schemeClr val="accent1">
              <a:hueOff val="0"/>
              <a:satOff val="0"/>
              <a:lumOff val="0"/>
              <a:alphaOff val="0"/>
            </a:schemeClr>
          </a:solidFill>
          <a:prstDash val="solid"/>
        </a:ln>
        <a:effectLst>
          <a:glow rad="70000">
            <a:schemeClr val="accent1">
              <a:hueOff val="0"/>
              <a:satOff val="0"/>
              <a:lumOff val="0"/>
              <a:alphaOff val="0"/>
              <a:tint val="30000"/>
              <a:shade val="95000"/>
              <a:satMod val="300000"/>
              <a:alpha val="50000"/>
            </a:schemeClr>
          </a:glow>
        </a:effectLst>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endParaRPr lang="en-US" sz="1900" kern="1200" dirty="0"/>
        </a:p>
      </dsp:txBody>
      <dsp:txXfrm rot="-5400000">
        <a:off x="1" y="2787498"/>
        <a:ext cx="643752" cy="275894"/>
      </dsp:txXfrm>
    </dsp:sp>
    <dsp:sp modelId="{0B5041EA-4150-904E-BCBD-389899664CE5}">
      <dsp:nvSpPr>
        <dsp:cNvPr id="0" name=""/>
        <dsp:cNvSpPr/>
      </dsp:nvSpPr>
      <dsp:spPr>
        <a:xfrm rot="5400000">
          <a:off x="4023491" y="-914116"/>
          <a:ext cx="597770" cy="7357247"/>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Share Plan with Patient (</a:t>
          </a:r>
          <a:r>
            <a:rPr lang="en-US" sz="2800" b="1" kern="1200" dirty="0" smtClean="0"/>
            <a:t>14</a:t>
          </a:r>
          <a:r>
            <a:rPr lang="en-US" sz="2800" kern="1200" dirty="0" smtClean="0"/>
            <a:t> min)</a:t>
          </a:r>
          <a:endParaRPr lang="en-US" sz="2800" kern="1200" dirty="0"/>
        </a:p>
      </dsp:txBody>
      <dsp:txXfrm rot="-5400000">
        <a:off x="643753" y="2494803"/>
        <a:ext cx="7328066" cy="539408"/>
      </dsp:txXfrm>
    </dsp:sp>
    <dsp:sp modelId="{5DC65DB8-E114-B74A-89E6-9C5CE20F028C}">
      <dsp:nvSpPr>
        <dsp:cNvPr id="0" name=""/>
        <dsp:cNvSpPr/>
      </dsp:nvSpPr>
      <dsp:spPr>
        <a:xfrm rot="5400000">
          <a:off x="-137946" y="3425260"/>
          <a:ext cx="919646" cy="643752"/>
        </a:xfrm>
        <a:prstGeom prst="chevron">
          <a:avLst/>
        </a:prstGeom>
        <a:gradFill rotWithShape="0">
          <a:gsLst>
            <a:gs pos="0">
              <a:schemeClr val="accent1">
                <a:hueOff val="0"/>
                <a:satOff val="0"/>
                <a:lumOff val="0"/>
                <a:alphaOff val="0"/>
                <a:tint val="73000"/>
                <a:satMod val="150000"/>
              </a:schemeClr>
            </a:gs>
            <a:gs pos="25000">
              <a:schemeClr val="accent1">
                <a:hueOff val="0"/>
                <a:satOff val="0"/>
                <a:lumOff val="0"/>
                <a:alphaOff val="0"/>
                <a:tint val="96000"/>
                <a:shade val="80000"/>
                <a:satMod val="105000"/>
              </a:schemeClr>
            </a:gs>
            <a:gs pos="38000">
              <a:schemeClr val="accent1">
                <a:hueOff val="0"/>
                <a:satOff val="0"/>
                <a:lumOff val="0"/>
                <a:alphaOff val="0"/>
                <a:tint val="96000"/>
                <a:shade val="59000"/>
                <a:satMod val="120000"/>
              </a:schemeClr>
            </a:gs>
            <a:gs pos="55000">
              <a:schemeClr val="accent1">
                <a:hueOff val="0"/>
                <a:satOff val="0"/>
                <a:lumOff val="0"/>
                <a:alphaOff val="0"/>
                <a:shade val="57000"/>
                <a:satMod val="120000"/>
              </a:schemeClr>
            </a:gs>
            <a:gs pos="80000">
              <a:schemeClr val="accent1">
                <a:hueOff val="0"/>
                <a:satOff val="0"/>
                <a:lumOff val="0"/>
                <a:alphaOff val="0"/>
                <a:shade val="56000"/>
                <a:satMod val="145000"/>
              </a:schemeClr>
            </a:gs>
            <a:gs pos="88000">
              <a:schemeClr val="accent1">
                <a:hueOff val="0"/>
                <a:satOff val="0"/>
                <a:lumOff val="0"/>
                <a:alphaOff val="0"/>
                <a:shade val="63000"/>
                <a:satMod val="160000"/>
              </a:schemeClr>
            </a:gs>
            <a:gs pos="100000">
              <a:schemeClr val="accent1">
                <a:hueOff val="0"/>
                <a:satOff val="0"/>
                <a:lumOff val="0"/>
                <a:alphaOff val="0"/>
                <a:tint val="99555"/>
                <a:satMod val="155000"/>
              </a:schemeClr>
            </a:gs>
          </a:gsLst>
          <a:lin ang="5400000" scaled="1"/>
        </a:gradFill>
        <a:ln w="9525" cap="flat" cmpd="sng" algn="ctr">
          <a:solidFill>
            <a:schemeClr val="accent1">
              <a:hueOff val="0"/>
              <a:satOff val="0"/>
              <a:lumOff val="0"/>
              <a:alphaOff val="0"/>
            </a:schemeClr>
          </a:solidFill>
          <a:prstDash val="solid"/>
        </a:ln>
        <a:effectLst>
          <a:glow rad="70000">
            <a:schemeClr val="accent1">
              <a:hueOff val="0"/>
              <a:satOff val="0"/>
              <a:lumOff val="0"/>
              <a:alphaOff val="0"/>
              <a:tint val="30000"/>
              <a:shade val="95000"/>
              <a:satMod val="300000"/>
              <a:alpha val="50000"/>
            </a:schemeClr>
          </a:glow>
        </a:effectLst>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endParaRPr lang="en-US" sz="1900" kern="1200" dirty="0"/>
        </a:p>
      </dsp:txBody>
      <dsp:txXfrm rot="-5400000">
        <a:off x="1" y="3609189"/>
        <a:ext cx="643752" cy="275894"/>
      </dsp:txXfrm>
    </dsp:sp>
    <dsp:sp modelId="{BA6EA3C1-CB30-AA4B-8C91-A4568C6FAB36}">
      <dsp:nvSpPr>
        <dsp:cNvPr id="0" name=""/>
        <dsp:cNvSpPr/>
      </dsp:nvSpPr>
      <dsp:spPr>
        <a:xfrm rot="5400000">
          <a:off x="4023491" y="-92425"/>
          <a:ext cx="597770" cy="7357247"/>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Debrief Session with Faculty (</a:t>
          </a:r>
          <a:r>
            <a:rPr lang="en-US" sz="2800" b="1" kern="1200" dirty="0" smtClean="0"/>
            <a:t>35</a:t>
          </a:r>
          <a:r>
            <a:rPr lang="en-US" sz="2800" kern="1200" dirty="0" smtClean="0"/>
            <a:t> min)</a:t>
          </a:r>
          <a:endParaRPr lang="en-US" sz="2800" kern="1200" dirty="0"/>
        </a:p>
      </dsp:txBody>
      <dsp:txXfrm rot="-5400000">
        <a:off x="643753" y="3316494"/>
        <a:ext cx="7328066" cy="539408"/>
      </dsp:txXfrm>
    </dsp:sp>
    <dsp:sp modelId="{DDDD745F-BECE-4C02-9156-2758D45243B8}">
      <dsp:nvSpPr>
        <dsp:cNvPr id="0" name=""/>
        <dsp:cNvSpPr/>
      </dsp:nvSpPr>
      <dsp:spPr>
        <a:xfrm rot="5400000">
          <a:off x="-137946" y="4246951"/>
          <a:ext cx="919646" cy="643752"/>
        </a:xfrm>
        <a:prstGeom prst="chevron">
          <a:avLst/>
        </a:prstGeom>
        <a:gradFill rotWithShape="0">
          <a:gsLst>
            <a:gs pos="0">
              <a:schemeClr val="accent1">
                <a:hueOff val="0"/>
                <a:satOff val="0"/>
                <a:lumOff val="0"/>
                <a:alphaOff val="0"/>
                <a:tint val="73000"/>
                <a:satMod val="150000"/>
              </a:schemeClr>
            </a:gs>
            <a:gs pos="25000">
              <a:schemeClr val="accent1">
                <a:hueOff val="0"/>
                <a:satOff val="0"/>
                <a:lumOff val="0"/>
                <a:alphaOff val="0"/>
                <a:tint val="96000"/>
                <a:shade val="80000"/>
                <a:satMod val="105000"/>
              </a:schemeClr>
            </a:gs>
            <a:gs pos="38000">
              <a:schemeClr val="accent1">
                <a:hueOff val="0"/>
                <a:satOff val="0"/>
                <a:lumOff val="0"/>
                <a:alphaOff val="0"/>
                <a:tint val="96000"/>
                <a:shade val="59000"/>
                <a:satMod val="120000"/>
              </a:schemeClr>
            </a:gs>
            <a:gs pos="55000">
              <a:schemeClr val="accent1">
                <a:hueOff val="0"/>
                <a:satOff val="0"/>
                <a:lumOff val="0"/>
                <a:alphaOff val="0"/>
                <a:shade val="57000"/>
                <a:satMod val="120000"/>
              </a:schemeClr>
            </a:gs>
            <a:gs pos="80000">
              <a:schemeClr val="accent1">
                <a:hueOff val="0"/>
                <a:satOff val="0"/>
                <a:lumOff val="0"/>
                <a:alphaOff val="0"/>
                <a:shade val="56000"/>
                <a:satMod val="145000"/>
              </a:schemeClr>
            </a:gs>
            <a:gs pos="88000">
              <a:schemeClr val="accent1">
                <a:hueOff val="0"/>
                <a:satOff val="0"/>
                <a:lumOff val="0"/>
                <a:alphaOff val="0"/>
                <a:shade val="63000"/>
                <a:satMod val="160000"/>
              </a:schemeClr>
            </a:gs>
            <a:gs pos="100000">
              <a:schemeClr val="accent1">
                <a:hueOff val="0"/>
                <a:satOff val="0"/>
                <a:lumOff val="0"/>
                <a:alphaOff val="0"/>
                <a:tint val="99555"/>
                <a:satMod val="155000"/>
              </a:schemeClr>
            </a:gs>
          </a:gsLst>
          <a:lin ang="5400000" scaled="1"/>
        </a:gradFill>
        <a:ln w="9525" cap="flat" cmpd="sng" algn="ctr">
          <a:solidFill>
            <a:schemeClr val="accent1">
              <a:hueOff val="0"/>
              <a:satOff val="0"/>
              <a:lumOff val="0"/>
              <a:alphaOff val="0"/>
            </a:schemeClr>
          </a:solidFill>
          <a:prstDash val="solid"/>
        </a:ln>
        <a:effectLst>
          <a:glow rad="70000">
            <a:schemeClr val="accent1">
              <a:hueOff val="0"/>
              <a:satOff val="0"/>
              <a:lumOff val="0"/>
              <a:alphaOff val="0"/>
              <a:tint val="30000"/>
              <a:shade val="95000"/>
              <a:satMod val="300000"/>
              <a:alpha val="50000"/>
            </a:schemeClr>
          </a:glow>
        </a:effectLst>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endParaRPr lang="en-US" sz="1900" kern="1200" dirty="0"/>
        </a:p>
      </dsp:txBody>
      <dsp:txXfrm rot="-5400000">
        <a:off x="1" y="4430880"/>
        <a:ext cx="643752" cy="275894"/>
      </dsp:txXfrm>
    </dsp:sp>
    <dsp:sp modelId="{67FF4350-CBEC-495A-BC8B-3FCC00366BE2}">
      <dsp:nvSpPr>
        <dsp:cNvPr id="0" name=""/>
        <dsp:cNvSpPr/>
      </dsp:nvSpPr>
      <dsp:spPr>
        <a:xfrm rot="5400000">
          <a:off x="4023491" y="729265"/>
          <a:ext cx="597770" cy="7357247"/>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Peer Evaluation and Survey (</a:t>
          </a:r>
          <a:r>
            <a:rPr lang="en-US" sz="2800" b="1" kern="1200" dirty="0" smtClean="0"/>
            <a:t>14</a:t>
          </a:r>
          <a:r>
            <a:rPr lang="en-US" sz="2800" kern="1200" dirty="0" smtClean="0"/>
            <a:t> min)</a:t>
          </a:r>
          <a:endParaRPr lang="en-US" sz="2800" kern="1200" dirty="0"/>
        </a:p>
      </dsp:txBody>
      <dsp:txXfrm rot="-5400000">
        <a:off x="643753" y="4138185"/>
        <a:ext cx="7328066" cy="5394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E93E7E-0759-AA40-942D-301AF8CB8611}">
      <dsp:nvSpPr>
        <dsp:cNvPr id="0" name=""/>
        <dsp:cNvSpPr/>
      </dsp:nvSpPr>
      <dsp:spPr>
        <a:xfrm rot="5400000">
          <a:off x="-137946" y="138496"/>
          <a:ext cx="919646" cy="643752"/>
        </a:xfrm>
        <a:prstGeom prst="chevron">
          <a:avLst/>
        </a:prstGeom>
        <a:gradFill rotWithShape="0">
          <a:gsLst>
            <a:gs pos="0">
              <a:schemeClr val="accent1">
                <a:hueOff val="0"/>
                <a:satOff val="0"/>
                <a:lumOff val="0"/>
                <a:alphaOff val="0"/>
                <a:tint val="73000"/>
                <a:satMod val="150000"/>
              </a:schemeClr>
            </a:gs>
            <a:gs pos="25000">
              <a:schemeClr val="accent1">
                <a:hueOff val="0"/>
                <a:satOff val="0"/>
                <a:lumOff val="0"/>
                <a:alphaOff val="0"/>
                <a:tint val="96000"/>
                <a:shade val="80000"/>
                <a:satMod val="105000"/>
              </a:schemeClr>
            </a:gs>
            <a:gs pos="38000">
              <a:schemeClr val="accent1">
                <a:hueOff val="0"/>
                <a:satOff val="0"/>
                <a:lumOff val="0"/>
                <a:alphaOff val="0"/>
                <a:tint val="96000"/>
                <a:shade val="59000"/>
                <a:satMod val="120000"/>
              </a:schemeClr>
            </a:gs>
            <a:gs pos="55000">
              <a:schemeClr val="accent1">
                <a:hueOff val="0"/>
                <a:satOff val="0"/>
                <a:lumOff val="0"/>
                <a:alphaOff val="0"/>
                <a:shade val="57000"/>
                <a:satMod val="120000"/>
              </a:schemeClr>
            </a:gs>
            <a:gs pos="80000">
              <a:schemeClr val="accent1">
                <a:hueOff val="0"/>
                <a:satOff val="0"/>
                <a:lumOff val="0"/>
                <a:alphaOff val="0"/>
                <a:shade val="56000"/>
                <a:satMod val="145000"/>
              </a:schemeClr>
            </a:gs>
            <a:gs pos="88000">
              <a:schemeClr val="accent1">
                <a:hueOff val="0"/>
                <a:satOff val="0"/>
                <a:lumOff val="0"/>
                <a:alphaOff val="0"/>
                <a:shade val="63000"/>
                <a:satMod val="160000"/>
              </a:schemeClr>
            </a:gs>
            <a:gs pos="100000">
              <a:schemeClr val="accent1">
                <a:hueOff val="0"/>
                <a:satOff val="0"/>
                <a:lumOff val="0"/>
                <a:alphaOff val="0"/>
                <a:tint val="99555"/>
                <a:satMod val="155000"/>
              </a:schemeClr>
            </a:gs>
          </a:gsLst>
          <a:lin ang="5400000" scaled="1"/>
        </a:gradFill>
        <a:ln w="9525" cap="flat" cmpd="sng" algn="ctr">
          <a:solidFill>
            <a:schemeClr val="accent1">
              <a:hueOff val="0"/>
              <a:satOff val="0"/>
              <a:lumOff val="0"/>
              <a:alphaOff val="0"/>
            </a:schemeClr>
          </a:solidFill>
          <a:prstDash val="solid"/>
        </a:ln>
        <a:effectLst>
          <a:glow rad="70000">
            <a:schemeClr val="accent1">
              <a:hueOff val="0"/>
              <a:satOff val="0"/>
              <a:lumOff val="0"/>
              <a:alphaOff val="0"/>
              <a:tint val="30000"/>
              <a:shade val="95000"/>
              <a:satMod val="300000"/>
              <a:alpha val="50000"/>
            </a:schemeClr>
          </a:glow>
        </a:effectLst>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endParaRPr lang="en-US" sz="1900" kern="1200" dirty="0"/>
        </a:p>
      </dsp:txBody>
      <dsp:txXfrm rot="-5400000">
        <a:off x="1" y="322425"/>
        <a:ext cx="643752" cy="275894"/>
      </dsp:txXfrm>
    </dsp:sp>
    <dsp:sp modelId="{A26BA478-CC60-FD4C-A887-8FA0153C4FA2}">
      <dsp:nvSpPr>
        <dsp:cNvPr id="0" name=""/>
        <dsp:cNvSpPr/>
      </dsp:nvSpPr>
      <dsp:spPr>
        <a:xfrm rot="5400000">
          <a:off x="3990457" y="-3379738"/>
          <a:ext cx="597770" cy="7357247"/>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Team Huddle to strategize </a:t>
          </a:r>
          <a:r>
            <a:rPr lang="en-US" sz="2800" b="0" i="0" kern="1200" dirty="0" smtClean="0"/>
            <a:t>(</a:t>
          </a:r>
          <a:r>
            <a:rPr lang="en-US" sz="2800" b="1" i="0" kern="1200" dirty="0" smtClean="0"/>
            <a:t>12</a:t>
          </a:r>
          <a:r>
            <a:rPr lang="en-US" sz="2800" b="0" i="0" kern="1200" dirty="0" smtClean="0"/>
            <a:t> min)</a:t>
          </a:r>
          <a:endParaRPr lang="en-US" sz="2800" b="0" i="0" kern="1200" dirty="0"/>
        </a:p>
      </dsp:txBody>
      <dsp:txXfrm rot="-5400000">
        <a:off x="610719" y="29181"/>
        <a:ext cx="7328066" cy="539408"/>
      </dsp:txXfrm>
    </dsp:sp>
    <dsp:sp modelId="{D2DCC90C-35F7-E24B-A953-8A9E35EE8503}">
      <dsp:nvSpPr>
        <dsp:cNvPr id="0" name=""/>
        <dsp:cNvSpPr/>
      </dsp:nvSpPr>
      <dsp:spPr>
        <a:xfrm rot="5400000">
          <a:off x="-137946" y="960187"/>
          <a:ext cx="919646" cy="643752"/>
        </a:xfrm>
        <a:prstGeom prst="chevron">
          <a:avLst/>
        </a:prstGeom>
        <a:gradFill rotWithShape="0">
          <a:gsLst>
            <a:gs pos="0">
              <a:schemeClr val="accent1">
                <a:hueOff val="0"/>
                <a:satOff val="0"/>
                <a:lumOff val="0"/>
                <a:alphaOff val="0"/>
                <a:tint val="73000"/>
                <a:satMod val="150000"/>
              </a:schemeClr>
            </a:gs>
            <a:gs pos="25000">
              <a:schemeClr val="accent1">
                <a:hueOff val="0"/>
                <a:satOff val="0"/>
                <a:lumOff val="0"/>
                <a:alphaOff val="0"/>
                <a:tint val="96000"/>
                <a:shade val="80000"/>
                <a:satMod val="105000"/>
              </a:schemeClr>
            </a:gs>
            <a:gs pos="38000">
              <a:schemeClr val="accent1">
                <a:hueOff val="0"/>
                <a:satOff val="0"/>
                <a:lumOff val="0"/>
                <a:alphaOff val="0"/>
                <a:tint val="96000"/>
                <a:shade val="59000"/>
                <a:satMod val="120000"/>
              </a:schemeClr>
            </a:gs>
            <a:gs pos="55000">
              <a:schemeClr val="accent1">
                <a:hueOff val="0"/>
                <a:satOff val="0"/>
                <a:lumOff val="0"/>
                <a:alphaOff val="0"/>
                <a:shade val="57000"/>
                <a:satMod val="120000"/>
              </a:schemeClr>
            </a:gs>
            <a:gs pos="80000">
              <a:schemeClr val="accent1">
                <a:hueOff val="0"/>
                <a:satOff val="0"/>
                <a:lumOff val="0"/>
                <a:alphaOff val="0"/>
                <a:shade val="56000"/>
                <a:satMod val="145000"/>
              </a:schemeClr>
            </a:gs>
            <a:gs pos="88000">
              <a:schemeClr val="accent1">
                <a:hueOff val="0"/>
                <a:satOff val="0"/>
                <a:lumOff val="0"/>
                <a:alphaOff val="0"/>
                <a:shade val="63000"/>
                <a:satMod val="160000"/>
              </a:schemeClr>
            </a:gs>
            <a:gs pos="100000">
              <a:schemeClr val="accent1">
                <a:hueOff val="0"/>
                <a:satOff val="0"/>
                <a:lumOff val="0"/>
                <a:alphaOff val="0"/>
                <a:tint val="99555"/>
                <a:satMod val="155000"/>
              </a:schemeClr>
            </a:gs>
          </a:gsLst>
          <a:lin ang="5400000" scaled="1"/>
        </a:gradFill>
        <a:ln w="9525" cap="flat" cmpd="sng" algn="ctr">
          <a:solidFill>
            <a:schemeClr val="accent1">
              <a:hueOff val="0"/>
              <a:satOff val="0"/>
              <a:lumOff val="0"/>
              <a:alphaOff val="0"/>
            </a:schemeClr>
          </a:solidFill>
          <a:prstDash val="solid"/>
        </a:ln>
        <a:effectLst>
          <a:glow rad="70000">
            <a:schemeClr val="accent1">
              <a:hueOff val="0"/>
              <a:satOff val="0"/>
              <a:lumOff val="0"/>
              <a:alphaOff val="0"/>
              <a:tint val="30000"/>
              <a:shade val="95000"/>
              <a:satMod val="300000"/>
              <a:alpha val="50000"/>
            </a:schemeClr>
          </a:glow>
        </a:effectLst>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endParaRPr lang="en-US" sz="1900" kern="1200" dirty="0"/>
        </a:p>
      </dsp:txBody>
      <dsp:txXfrm rot="-5400000">
        <a:off x="1" y="1144116"/>
        <a:ext cx="643752" cy="275894"/>
      </dsp:txXfrm>
    </dsp:sp>
    <dsp:sp modelId="{205BF2D1-8458-DF43-BB55-EB317E579813}">
      <dsp:nvSpPr>
        <dsp:cNvPr id="0" name=""/>
        <dsp:cNvSpPr/>
      </dsp:nvSpPr>
      <dsp:spPr>
        <a:xfrm rot="5400000">
          <a:off x="4023491" y="-2557498"/>
          <a:ext cx="597770" cy="7357247"/>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Team Member Encounters (</a:t>
          </a:r>
          <a:r>
            <a:rPr lang="en-US" sz="2800" b="1" kern="1200" dirty="0" smtClean="0"/>
            <a:t>10</a:t>
          </a:r>
          <a:r>
            <a:rPr lang="en-US" sz="2800" kern="1200" dirty="0" smtClean="0"/>
            <a:t> min each) </a:t>
          </a:r>
          <a:endParaRPr lang="en-US" sz="2800" kern="1200" dirty="0"/>
        </a:p>
      </dsp:txBody>
      <dsp:txXfrm rot="-5400000">
        <a:off x="643753" y="851421"/>
        <a:ext cx="7328066" cy="539408"/>
      </dsp:txXfrm>
    </dsp:sp>
    <dsp:sp modelId="{B4073156-16C1-2F43-8205-C13ADE8E7764}">
      <dsp:nvSpPr>
        <dsp:cNvPr id="0" name=""/>
        <dsp:cNvSpPr/>
      </dsp:nvSpPr>
      <dsp:spPr>
        <a:xfrm rot="5400000">
          <a:off x="-137946" y="1781878"/>
          <a:ext cx="919646" cy="643752"/>
        </a:xfrm>
        <a:prstGeom prst="chevron">
          <a:avLst/>
        </a:prstGeom>
        <a:gradFill rotWithShape="0">
          <a:gsLst>
            <a:gs pos="0">
              <a:schemeClr val="accent1">
                <a:hueOff val="0"/>
                <a:satOff val="0"/>
                <a:lumOff val="0"/>
                <a:alphaOff val="0"/>
                <a:tint val="73000"/>
                <a:satMod val="150000"/>
              </a:schemeClr>
            </a:gs>
            <a:gs pos="25000">
              <a:schemeClr val="accent1">
                <a:hueOff val="0"/>
                <a:satOff val="0"/>
                <a:lumOff val="0"/>
                <a:alphaOff val="0"/>
                <a:tint val="96000"/>
                <a:shade val="80000"/>
                <a:satMod val="105000"/>
              </a:schemeClr>
            </a:gs>
            <a:gs pos="38000">
              <a:schemeClr val="accent1">
                <a:hueOff val="0"/>
                <a:satOff val="0"/>
                <a:lumOff val="0"/>
                <a:alphaOff val="0"/>
                <a:tint val="96000"/>
                <a:shade val="59000"/>
                <a:satMod val="120000"/>
              </a:schemeClr>
            </a:gs>
            <a:gs pos="55000">
              <a:schemeClr val="accent1">
                <a:hueOff val="0"/>
                <a:satOff val="0"/>
                <a:lumOff val="0"/>
                <a:alphaOff val="0"/>
                <a:shade val="57000"/>
                <a:satMod val="120000"/>
              </a:schemeClr>
            </a:gs>
            <a:gs pos="80000">
              <a:schemeClr val="accent1">
                <a:hueOff val="0"/>
                <a:satOff val="0"/>
                <a:lumOff val="0"/>
                <a:alphaOff val="0"/>
                <a:shade val="56000"/>
                <a:satMod val="145000"/>
              </a:schemeClr>
            </a:gs>
            <a:gs pos="88000">
              <a:schemeClr val="accent1">
                <a:hueOff val="0"/>
                <a:satOff val="0"/>
                <a:lumOff val="0"/>
                <a:alphaOff val="0"/>
                <a:shade val="63000"/>
                <a:satMod val="160000"/>
              </a:schemeClr>
            </a:gs>
            <a:gs pos="100000">
              <a:schemeClr val="accent1">
                <a:hueOff val="0"/>
                <a:satOff val="0"/>
                <a:lumOff val="0"/>
                <a:alphaOff val="0"/>
                <a:tint val="99555"/>
                <a:satMod val="155000"/>
              </a:schemeClr>
            </a:gs>
          </a:gsLst>
          <a:lin ang="5400000" scaled="1"/>
        </a:gradFill>
        <a:ln w="9525" cap="flat" cmpd="sng" algn="ctr">
          <a:solidFill>
            <a:schemeClr val="accent1">
              <a:hueOff val="0"/>
              <a:satOff val="0"/>
              <a:lumOff val="0"/>
              <a:alphaOff val="0"/>
            </a:schemeClr>
          </a:solidFill>
          <a:prstDash val="solid"/>
        </a:ln>
        <a:effectLst>
          <a:glow rad="70000">
            <a:schemeClr val="accent1">
              <a:hueOff val="0"/>
              <a:satOff val="0"/>
              <a:lumOff val="0"/>
              <a:alphaOff val="0"/>
              <a:tint val="30000"/>
              <a:shade val="95000"/>
              <a:satMod val="300000"/>
              <a:alpha val="50000"/>
            </a:schemeClr>
          </a:glow>
        </a:effectLst>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endParaRPr lang="en-US" sz="1900" kern="1200" dirty="0"/>
        </a:p>
      </dsp:txBody>
      <dsp:txXfrm rot="-5400000">
        <a:off x="1" y="1965807"/>
        <a:ext cx="643752" cy="275894"/>
      </dsp:txXfrm>
    </dsp:sp>
    <dsp:sp modelId="{BC3B915D-6A3F-174A-B04C-7E577D2D897F}">
      <dsp:nvSpPr>
        <dsp:cNvPr id="0" name=""/>
        <dsp:cNvSpPr/>
      </dsp:nvSpPr>
      <dsp:spPr>
        <a:xfrm rot="5400000">
          <a:off x="4023491" y="-1735807"/>
          <a:ext cx="597770" cy="7357247"/>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Team Huddle for Team Care Plan (</a:t>
          </a:r>
          <a:r>
            <a:rPr lang="en-US" sz="2800" b="1" kern="1200" dirty="0" smtClean="0"/>
            <a:t>12</a:t>
          </a:r>
          <a:r>
            <a:rPr lang="en-US" sz="2800" kern="1200" dirty="0" smtClean="0"/>
            <a:t> min)</a:t>
          </a:r>
          <a:endParaRPr lang="en-US" sz="2800" kern="1200" dirty="0"/>
        </a:p>
      </dsp:txBody>
      <dsp:txXfrm rot="-5400000">
        <a:off x="643753" y="1673112"/>
        <a:ext cx="7328066" cy="539408"/>
      </dsp:txXfrm>
    </dsp:sp>
    <dsp:sp modelId="{16DC3970-3B3F-0B4B-86CC-22F6D152D7FA}">
      <dsp:nvSpPr>
        <dsp:cNvPr id="0" name=""/>
        <dsp:cNvSpPr/>
      </dsp:nvSpPr>
      <dsp:spPr>
        <a:xfrm rot="5400000">
          <a:off x="-137946" y="2603569"/>
          <a:ext cx="919646" cy="643752"/>
        </a:xfrm>
        <a:prstGeom prst="chevron">
          <a:avLst/>
        </a:prstGeom>
        <a:gradFill rotWithShape="0">
          <a:gsLst>
            <a:gs pos="0">
              <a:schemeClr val="accent1">
                <a:hueOff val="0"/>
                <a:satOff val="0"/>
                <a:lumOff val="0"/>
                <a:alphaOff val="0"/>
                <a:tint val="73000"/>
                <a:satMod val="150000"/>
              </a:schemeClr>
            </a:gs>
            <a:gs pos="25000">
              <a:schemeClr val="accent1">
                <a:hueOff val="0"/>
                <a:satOff val="0"/>
                <a:lumOff val="0"/>
                <a:alphaOff val="0"/>
                <a:tint val="96000"/>
                <a:shade val="80000"/>
                <a:satMod val="105000"/>
              </a:schemeClr>
            </a:gs>
            <a:gs pos="38000">
              <a:schemeClr val="accent1">
                <a:hueOff val="0"/>
                <a:satOff val="0"/>
                <a:lumOff val="0"/>
                <a:alphaOff val="0"/>
                <a:tint val="96000"/>
                <a:shade val="59000"/>
                <a:satMod val="120000"/>
              </a:schemeClr>
            </a:gs>
            <a:gs pos="55000">
              <a:schemeClr val="accent1">
                <a:hueOff val="0"/>
                <a:satOff val="0"/>
                <a:lumOff val="0"/>
                <a:alphaOff val="0"/>
                <a:shade val="57000"/>
                <a:satMod val="120000"/>
              </a:schemeClr>
            </a:gs>
            <a:gs pos="80000">
              <a:schemeClr val="accent1">
                <a:hueOff val="0"/>
                <a:satOff val="0"/>
                <a:lumOff val="0"/>
                <a:alphaOff val="0"/>
                <a:shade val="56000"/>
                <a:satMod val="145000"/>
              </a:schemeClr>
            </a:gs>
            <a:gs pos="88000">
              <a:schemeClr val="accent1">
                <a:hueOff val="0"/>
                <a:satOff val="0"/>
                <a:lumOff val="0"/>
                <a:alphaOff val="0"/>
                <a:shade val="63000"/>
                <a:satMod val="160000"/>
              </a:schemeClr>
            </a:gs>
            <a:gs pos="100000">
              <a:schemeClr val="accent1">
                <a:hueOff val="0"/>
                <a:satOff val="0"/>
                <a:lumOff val="0"/>
                <a:alphaOff val="0"/>
                <a:tint val="99555"/>
                <a:satMod val="155000"/>
              </a:schemeClr>
            </a:gs>
          </a:gsLst>
          <a:lin ang="5400000" scaled="1"/>
        </a:gradFill>
        <a:ln w="9525" cap="flat" cmpd="sng" algn="ctr">
          <a:solidFill>
            <a:schemeClr val="accent1">
              <a:hueOff val="0"/>
              <a:satOff val="0"/>
              <a:lumOff val="0"/>
              <a:alphaOff val="0"/>
            </a:schemeClr>
          </a:solidFill>
          <a:prstDash val="solid"/>
        </a:ln>
        <a:effectLst>
          <a:glow rad="70000">
            <a:schemeClr val="accent1">
              <a:hueOff val="0"/>
              <a:satOff val="0"/>
              <a:lumOff val="0"/>
              <a:alphaOff val="0"/>
              <a:tint val="30000"/>
              <a:shade val="95000"/>
              <a:satMod val="300000"/>
              <a:alpha val="50000"/>
            </a:schemeClr>
          </a:glow>
        </a:effectLst>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endParaRPr lang="en-US" sz="1900" kern="1200" dirty="0"/>
        </a:p>
      </dsp:txBody>
      <dsp:txXfrm rot="-5400000">
        <a:off x="1" y="2787498"/>
        <a:ext cx="643752" cy="275894"/>
      </dsp:txXfrm>
    </dsp:sp>
    <dsp:sp modelId="{0B5041EA-4150-904E-BCBD-389899664CE5}">
      <dsp:nvSpPr>
        <dsp:cNvPr id="0" name=""/>
        <dsp:cNvSpPr/>
      </dsp:nvSpPr>
      <dsp:spPr>
        <a:xfrm rot="5400000">
          <a:off x="4023491" y="-914116"/>
          <a:ext cx="597770" cy="7357247"/>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Share Plan with Patient (</a:t>
          </a:r>
          <a:r>
            <a:rPr lang="en-US" sz="2800" b="1" kern="1200" dirty="0" smtClean="0"/>
            <a:t>14</a:t>
          </a:r>
          <a:r>
            <a:rPr lang="en-US" sz="2800" kern="1200" dirty="0" smtClean="0"/>
            <a:t> min)</a:t>
          </a:r>
          <a:endParaRPr lang="en-US" sz="2800" kern="1200" dirty="0"/>
        </a:p>
      </dsp:txBody>
      <dsp:txXfrm rot="-5400000">
        <a:off x="643753" y="2494803"/>
        <a:ext cx="7328066" cy="539408"/>
      </dsp:txXfrm>
    </dsp:sp>
    <dsp:sp modelId="{5DC65DB8-E114-B74A-89E6-9C5CE20F028C}">
      <dsp:nvSpPr>
        <dsp:cNvPr id="0" name=""/>
        <dsp:cNvSpPr/>
      </dsp:nvSpPr>
      <dsp:spPr>
        <a:xfrm rot="5400000">
          <a:off x="-137946" y="3425260"/>
          <a:ext cx="919646" cy="643752"/>
        </a:xfrm>
        <a:prstGeom prst="chevron">
          <a:avLst/>
        </a:prstGeom>
        <a:gradFill rotWithShape="0">
          <a:gsLst>
            <a:gs pos="0">
              <a:schemeClr val="accent1">
                <a:hueOff val="0"/>
                <a:satOff val="0"/>
                <a:lumOff val="0"/>
                <a:alphaOff val="0"/>
                <a:tint val="73000"/>
                <a:satMod val="150000"/>
              </a:schemeClr>
            </a:gs>
            <a:gs pos="25000">
              <a:schemeClr val="accent1">
                <a:hueOff val="0"/>
                <a:satOff val="0"/>
                <a:lumOff val="0"/>
                <a:alphaOff val="0"/>
                <a:tint val="96000"/>
                <a:shade val="80000"/>
                <a:satMod val="105000"/>
              </a:schemeClr>
            </a:gs>
            <a:gs pos="38000">
              <a:schemeClr val="accent1">
                <a:hueOff val="0"/>
                <a:satOff val="0"/>
                <a:lumOff val="0"/>
                <a:alphaOff val="0"/>
                <a:tint val="96000"/>
                <a:shade val="59000"/>
                <a:satMod val="120000"/>
              </a:schemeClr>
            </a:gs>
            <a:gs pos="55000">
              <a:schemeClr val="accent1">
                <a:hueOff val="0"/>
                <a:satOff val="0"/>
                <a:lumOff val="0"/>
                <a:alphaOff val="0"/>
                <a:shade val="57000"/>
                <a:satMod val="120000"/>
              </a:schemeClr>
            </a:gs>
            <a:gs pos="80000">
              <a:schemeClr val="accent1">
                <a:hueOff val="0"/>
                <a:satOff val="0"/>
                <a:lumOff val="0"/>
                <a:alphaOff val="0"/>
                <a:shade val="56000"/>
                <a:satMod val="145000"/>
              </a:schemeClr>
            </a:gs>
            <a:gs pos="88000">
              <a:schemeClr val="accent1">
                <a:hueOff val="0"/>
                <a:satOff val="0"/>
                <a:lumOff val="0"/>
                <a:alphaOff val="0"/>
                <a:shade val="63000"/>
                <a:satMod val="160000"/>
              </a:schemeClr>
            </a:gs>
            <a:gs pos="100000">
              <a:schemeClr val="accent1">
                <a:hueOff val="0"/>
                <a:satOff val="0"/>
                <a:lumOff val="0"/>
                <a:alphaOff val="0"/>
                <a:tint val="99555"/>
                <a:satMod val="155000"/>
              </a:schemeClr>
            </a:gs>
          </a:gsLst>
          <a:lin ang="5400000" scaled="1"/>
        </a:gradFill>
        <a:ln w="9525" cap="flat" cmpd="sng" algn="ctr">
          <a:solidFill>
            <a:schemeClr val="accent1">
              <a:hueOff val="0"/>
              <a:satOff val="0"/>
              <a:lumOff val="0"/>
              <a:alphaOff val="0"/>
            </a:schemeClr>
          </a:solidFill>
          <a:prstDash val="solid"/>
        </a:ln>
        <a:effectLst>
          <a:glow rad="70000">
            <a:schemeClr val="accent1">
              <a:hueOff val="0"/>
              <a:satOff val="0"/>
              <a:lumOff val="0"/>
              <a:alphaOff val="0"/>
              <a:tint val="30000"/>
              <a:shade val="95000"/>
              <a:satMod val="300000"/>
              <a:alpha val="50000"/>
            </a:schemeClr>
          </a:glow>
        </a:effectLst>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endParaRPr lang="en-US" sz="1900" kern="1200" dirty="0"/>
        </a:p>
      </dsp:txBody>
      <dsp:txXfrm rot="-5400000">
        <a:off x="1" y="3609189"/>
        <a:ext cx="643752" cy="275894"/>
      </dsp:txXfrm>
    </dsp:sp>
    <dsp:sp modelId="{BA6EA3C1-CB30-AA4B-8C91-A4568C6FAB36}">
      <dsp:nvSpPr>
        <dsp:cNvPr id="0" name=""/>
        <dsp:cNvSpPr/>
      </dsp:nvSpPr>
      <dsp:spPr>
        <a:xfrm rot="5400000">
          <a:off x="4023491" y="-92425"/>
          <a:ext cx="597770" cy="7357247"/>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Debrief Session with Faculty (</a:t>
          </a:r>
          <a:r>
            <a:rPr lang="en-US" sz="2800" b="1" kern="1200" dirty="0" smtClean="0"/>
            <a:t>35</a:t>
          </a:r>
          <a:r>
            <a:rPr lang="en-US" sz="2800" kern="1200" dirty="0" smtClean="0"/>
            <a:t> min)</a:t>
          </a:r>
          <a:endParaRPr lang="en-US" sz="2800" kern="1200" dirty="0"/>
        </a:p>
      </dsp:txBody>
      <dsp:txXfrm rot="-5400000">
        <a:off x="643753" y="3316494"/>
        <a:ext cx="7328066" cy="539408"/>
      </dsp:txXfrm>
    </dsp:sp>
    <dsp:sp modelId="{DDDD745F-BECE-4C02-9156-2758D45243B8}">
      <dsp:nvSpPr>
        <dsp:cNvPr id="0" name=""/>
        <dsp:cNvSpPr/>
      </dsp:nvSpPr>
      <dsp:spPr>
        <a:xfrm rot="5400000">
          <a:off x="-137946" y="4246951"/>
          <a:ext cx="919646" cy="643752"/>
        </a:xfrm>
        <a:prstGeom prst="chevron">
          <a:avLst/>
        </a:prstGeom>
        <a:gradFill rotWithShape="0">
          <a:gsLst>
            <a:gs pos="0">
              <a:schemeClr val="accent1">
                <a:hueOff val="0"/>
                <a:satOff val="0"/>
                <a:lumOff val="0"/>
                <a:alphaOff val="0"/>
                <a:tint val="73000"/>
                <a:satMod val="150000"/>
              </a:schemeClr>
            </a:gs>
            <a:gs pos="25000">
              <a:schemeClr val="accent1">
                <a:hueOff val="0"/>
                <a:satOff val="0"/>
                <a:lumOff val="0"/>
                <a:alphaOff val="0"/>
                <a:tint val="96000"/>
                <a:shade val="80000"/>
                <a:satMod val="105000"/>
              </a:schemeClr>
            </a:gs>
            <a:gs pos="38000">
              <a:schemeClr val="accent1">
                <a:hueOff val="0"/>
                <a:satOff val="0"/>
                <a:lumOff val="0"/>
                <a:alphaOff val="0"/>
                <a:tint val="96000"/>
                <a:shade val="59000"/>
                <a:satMod val="120000"/>
              </a:schemeClr>
            </a:gs>
            <a:gs pos="55000">
              <a:schemeClr val="accent1">
                <a:hueOff val="0"/>
                <a:satOff val="0"/>
                <a:lumOff val="0"/>
                <a:alphaOff val="0"/>
                <a:shade val="57000"/>
                <a:satMod val="120000"/>
              </a:schemeClr>
            </a:gs>
            <a:gs pos="80000">
              <a:schemeClr val="accent1">
                <a:hueOff val="0"/>
                <a:satOff val="0"/>
                <a:lumOff val="0"/>
                <a:alphaOff val="0"/>
                <a:shade val="56000"/>
                <a:satMod val="145000"/>
              </a:schemeClr>
            </a:gs>
            <a:gs pos="88000">
              <a:schemeClr val="accent1">
                <a:hueOff val="0"/>
                <a:satOff val="0"/>
                <a:lumOff val="0"/>
                <a:alphaOff val="0"/>
                <a:shade val="63000"/>
                <a:satMod val="160000"/>
              </a:schemeClr>
            </a:gs>
            <a:gs pos="100000">
              <a:schemeClr val="accent1">
                <a:hueOff val="0"/>
                <a:satOff val="0"/>
                <a:lumOff val="0"/>
                <a:alphaOff val="0"/>
                <a:tint val="99555"/>
                <a:satMod val="155000"/>
              </a:schemeClr>
            </a:gs>
          </a:gsLst>
          <a:lin ang="5400000" scaled="1"/>
        </a:gradFill>
        <a:ln w="9525" cap="flat" cmpd="sng" algn="ctr">
          <a:solidFill>
            <a:schemeClr val="accent1">
              <a:hueOff val="0"/>
              <a:satOff val="0"/>
              <a:lumOff val="0"/>
              <a:alphaOff val="0"/>
            </a:schemeClr>
          </a:solidFill>
          <a:prstDash val="solid"/>
        </a:ln>
        <a:effectLst>
          <a:glow rad="70000">
            <a:schemeClr val="accent1">
              <a:hueOff val="0"/>
              <a:satOff val="0"/>
              <a:lumOff val="0"/>
              <a:alphaOff val="0"/>
              <a:tint val="30000"/>
              <a:shade val="95000"/>
              <a:satMod val="300000"/>
              <a:alpha val="50000"/>
            </a:schemeClr>
          </a:glow>
        </a:effectLst>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endParaRPr lang="en-US" sz="1900" kern="1200" dirty="0"/>
        </a:p>
      </dsp:txBody>
      <dsp:txXfrm rot="-5400000">
        <a:off x="1" y="4430880"/>
        <a:ext cx="643752" cy="275894"/>
      </dsp:txXfrm>
    </dsp:sp>
    <dsp:sp modelId="{67FF4350-CBEC-495A-BC8B-3FCC00366BE2}">
      <dsp:nvSpPr>
        <dsp:cNvPr id="0" name=""/>
        <dsp:cNvSpPr/>
      </dsp:nvSpPr>
      <dsp:spPr>
        <a:xfrm rot="5400000">
          <a:off x="4023491" y="729265"/>
          <a:ext cx="597770" cy="7357247"/>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Peer Evaluation and Survey (</a:t>
          </a:r>
          <a:r>
            <a:rPr lang="en-US" sz="2800" b="1" kern="1200" dirty="0" smtClean="0"/>
            <a:t>14</a:t>
          </a:r>
          <a:r>
            <a:rPr lang="en-US" sz="2800" kern="1200" dirty="0" smtClean="0"/>
            <a:t> min)</a:t>
          </a:r>
          <a:endParaRPr lang="en-US" sz="2800" kern="1200" dirty="0"/>
        </a:p>
      </dsp:txBody>
      <dsp:txXfrm rot="-5400000">
        <a:off x="643753" y="4138185"/>
        <a:ext cx="7328066" cy="539408"/>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0" hangingPunct="0">
              <a:defRPr sz="1200">
                <a:latin typeface="Arial" charset="0"/>
                <a:ea typeface="ＭＳ Ｐゴシック" pitchFamily="-112" charset="-128"/>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0" hangingPunct="0">
              <a:defRPr sz="1200" smtClean="0">
                <a:latin typeface="Arial" charset="0"/>
                <a:ea typeface="ＭＳ Ｐゴシック" pitchFamily="-112" charset="-128"/>
                <a:cs typeface="+mn-cs"/>
              </a:defRPr>
            </a:lvl1pPr>
          </a:lstStyle>
          <a:p>
            <a:pPr>
              <a:defRPr/>
            </a:pPr>
            <a:fld id="{08B07B8B-C23A-4BFD-959F-AF3B5CC7DD70}" type="datetimeFigureOut">
              <a:rPr lang="en-US"/>
              <a:pPr>
                <a:defRPr/>
              </a:pPr>
              <a:t>4/4/2018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0" hangingPunct="0">
              <a:defRPr sz="1200">
                <a:latin typeface="Arial" charset="0"/>
                <a:ea typeface="ＭＳ Ｐゴシック" pitchFamily="-112" charset="-128"/>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0" hangingPunct="0">
              <a:defRPr sz="1200" smtClean="0">
                <a:latin typeface="Arial" charset="0"/>
                <a:ea typeface="ＭＳ Ｐゴシック" pitchFamily="-112" charset="-128"/>
                <a:cs typeface="+mn-cs"/>
              </a:defRPr>
            </a:lvl1pPr>
          </a:lstStyle>
          <a:p>
            <a:pPr>
              <a:defRPr/>
            </a:pPr>
            <a:fld id="{3C37FA3E-8315-49DD-ADBC-45C9AB25EB7A}" type="slidenum">
              <a:rPr lang="en-US"/>
              <a:pPr>
                <a:defRPr/>
              </a:pPr>
              <a:t>‹#›</a:t>
            </a:fld>
            <a:endParaRPr lang="en-US" dirty="0"/>
          </a:p>
        </p:txBody>
      </p:sp>
    </p:spTree>
    <p:extLst>
      <p:ext uri="{BB962C8B-B14F-4D97-AF65-F5344CB8AC3E}">
        <p14:creationId xmlns:p14="http://schemas.microsoft.com/office/powerpoint/2010/main" val="270499441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C37FA3E-8315-49DD-ADBC-45C9AB25EB7A}"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When you are told</a:t>
            </a:r>
            <a:r>
              <a:rPr lang="en-US" baseline="0" dirty="0" smtClean="0"/>
              <a:t> to leave the room you must leave the room immediately.</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3C37FA3E-8315-49DD-ADBC-45C9AB25EB7A}" type="slidenum">
              <a:rPr lang="en-US" smtClean="0"/>
              <a:pPr>
                <a:defRPr/>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smtClean="0">
                <a:solidFill>
                  <a:schemeClr val="tx1"/>
                </a:solidFill>
                <a:latin typeface="+mn-lt"/>
                <a:ea typeface="+mn-ea"/>
                <a:cs typeface="+mn-cs"/>
              </a:rPr>
              <a:t>The standardized patient is aware</a:t>
            </a:r>
            <a:r>
              <a:rPr lang="en-US" sz="1200" b="1" kern="1200" baseline="0" dirty="0" smtClean="0">
                <a:solidFill>
                  <a:schemeClr val="tx1"/>
                </a:solidFill>
                <a:latin typeface="+mn-lt"/>
                <a:ea typeface="+mn-ea"/>
                <a:cs typeface="+mn-cs"/>
              </a:rPr>
              <a:t> that s(he) is being seen by a team of providers. </a:t>
            </a:r>
            <a:r>
              <a:rPr lang="en-US" sz="1200" b="1" kern="1200" dirty="0" smtClean="0">
                <a:solidFill>
                  <a:schemeClr val="tx1"/>
                </a:solidFill>
                <a:latin typeface="+mn-lt"/>
                <a:ea typeface="+mn-ea"/>
                <a:cs typeface="+mn-cs"/>
              </a:rPr>
              <a:t>All patient encounters should be dealt with as if they were being seen in an outpatient clinic. </a:t>
            </a:r>
            <a:r>
              <a:rPr lang="en-US" sz="1200" kern="1200" dirty="0" smtClean="0">
                <a:solidFill>
                  <a:schemeClr val="tx1"/>
                </a:solidFill>
                <a:latin typeface="+mn-lt"/>
                <a:ea typeface="+mn-ea"/>
                <a:cs typeface="+mn-cs"/>
              </a:rPr>
              <a:t>We recognize that the encounter and room set-up may be different than how you would typically practice.  The goal of this exercise isn’t to perfectly recreate how you see patients in your setting, but to </a:t>
            </a:r>
            <a:r>
              <a:rPr lang="en-US" dirty="0" smtClean="0"/>
              <a:t>provide you with as authentic </a:t>
            </a:r>
            <a:r>
              <a:rPr lang="en-US" sz="1200" kern="1200" dirty="0" smtClean="0">
                <a:solidFill>
                  <a:schemeClr val="tx1"/>
                </a:solidFill>
                <a:latin typeface="+mn-lt"/>
                <a:ea typeface="+mn-ea"/>
                <a:cs typeface="+mn-cs"/>
              </a:rPr>
              <a:t>experience as possible, working in an interprofessional team.</a:t>
            </a:r>
            <a:r>
              <a:rPr lang="en-US" sz="1200" b="1" kern="1200" dirty="0" smtClean="0">
                <a:solidFill>
                  <a:schemeClr val="tx1"/>
                </a:solidFill>
                <a:latin typeface="+mn-lt"/>
                <a:ea typeface="+mn-ea"/>
                <a:cs typeface="+mn-cs"/>
              </a:rPr>
              <a:t> Treat the standardized patient as a real patient and the encounter as real clinical encounter.  You may use information gathered from watching previous students interact with this patient.  You do not need to repeat portions of the history or physical exam performed</a:t>
            </a:r>
            <a:r>
              <a:rPr lang="en-US" sz="1200" b="1" kern="1200" baseline="0" dirty="0" smtClean="0">
                <a:solidFill>
                  <a:schemeClr val="tx1"/>
                </a:solidFill>
                <a:latin typeface="+mn-lt"/>
                <a:ea typeface="+mn-ea"/>
                <a:cs typeface="+mn-cs"/>
              </a:rPr>
              <a:t> by other team members unless you need additional information or if you believe your profession’s approach is unique. </a:t>
            </a:r>
            <a:endParaRPr lang="en-US" dirty="0"/>
          </a:p>
        </p:txBody>
      </p:sp>
      <p:sp>
        <p:nvSpPr>
          <p:cNvPr id="4" name="Slide Number Placeholder 3"/>
          <p:cNvSpPr>
            <a:spLocks noGrp="1"/>
          </p:cNvSpPr>
          <p:nvPr>
            <p:ph type="sldNum" sz="quarter" idx="10"/>
          </p:nvPr>
        </p:nvSpPr>
        <p:spPr/>
        <p:txBody>
          <a:bodyPr/>
          <a:lstStyle/>
          <a:p>
            <a:pPr>
              <a:defRPr/>
            </a:pPr>
            <a:fld id="{3C37FA3E-8315-49DD-ADBC-45C9AB25EB7A}" type="slidenum">
              <a:rPr lang="en-US" smtClean="0"/>
              <a:pPr>
                <a:defRPr/>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C37FA3E-8315-49DD-ADBC-45C9AB25EB7A}" type="slidenum">
              <a:rPr lang="en-US" smtClean="0"/>
              <a:pPr>
                <a:defRPr/>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hall proctor will guide</a:t>
            </a:r>
            <a:r>
              <a:rPr lang="en-US" baseline="0" dirty="0" smtClean="0"/>
              <a:t> you to the room for the debrief session.</a:t>
            </a:r>
            <a:endParaRPr lang="en-US" dirty="0"/>
          </a:p>
        </p:txBody>
      </p:sp>
      <p:sp>
        <p:nvSpPr>
          <p:cNvPr id="4" name="Slide Number Placeholder 3"/>
          <p:cNvSpPr>
            <a:spLocks noGrp="1"/>
          </p:cNvSpPr>
          <p:nvPr>
            <p:ph type="sldNum" sz="quarter" idx="10"/>
          </p:nvPr>
        </p:nvSpPr>
        <p:spPr/>
        <p:txBody>
          <a:bodyPr/>
          <a:lstStyle/>
          <a:p>
            <a:pPr>
              <a:defRPr/>
            </a:pPr>
            <a:fld id="{3C37FA3E-8315-49DD-ADBC-45C9AB25EB7A}" type="slidenum">
              <a:rPr lang="en-US" smtClean="0"/>
              <a:pPr>
                <a:defRPr/>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C37FA3E-8315-49DD-ADBC-45C9AB25EB7A}" type="slidenum">
              <a:rPr lang="en-US" smtClean="0"/>
              <a:pPr>
                <a:defRPr/>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During the hallway</a:t>
            </a:r>
            <a:r>
              <a:rPr lang="en-US" baseline="0" dirty="0" smtClean="0"/>
              <a:t> team discussions between each encounter, you may elect to use information databases on your smart phone. </a:t>
            </a:r>
            <a:r>
              <a:rPr lang="en-US" baseline="0" dirty="0" smtClean="0">
                <a:solidFill>
                  <a:srgbClr val="FF0000"/>
                </a:solidFill>
              </a:rPr>
              <a:t>(Faculty, this has been a bit inconsistent during the encounters; we should reach consensus on this)</a:t>
            </a:r>
            <a:endParaRPr lang="en-US" dirty="0">
              <a:solidFill>
                <a:srgbClr val="FF0000"/>
              </a:solidFill>
            </a:endParaRPr>
          </a:p>
        </p:txBody>
      </p:sp>
      <p:sp>
        <p:nvSpPr>
          <p:cNvPr id="4" name="Slide Number Placeholder 3"/>
          <p:cNvSpPr>
            <a:spLocks noGrp="1"/>
          </p:cNvSpPr>
          <p:nvPr>
            <p:ph type="sldNum" sz="quarter" idx="10"/>
          </p:nvPr>
        </p:nvSpPr>
        <p:spPr/>
        <p:txBody>
          <a:bodyPr/>
          <a:lstStyle/>
          <a:p>
            <a:pPr>
              <a:defRPr/>
            </a:pPr>
            <a:fld id="{3C37FA3E-8315-49DD-ADBC-45C9AB25EB7A}" type="slidenum">
              <a:rPr lang="en-US" smtClean="0"/>
              <a:pPr>
                <a:defRPr/>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smtClean="0"/>
              <a:t>Please access your</a:t>
            </a:r>
            <a:r>
              <a:rPr lang="en-US" u="sng" dirty="0" smtClean="0"/>
              <a:t> UCSF EMAIL</a:t>
            </a:r>
            <a:r>
              <a:rPr lang="en-US" dirty="0" smtClean="0"/>
              <a:t> account directly.  If you are forwarding your UCSF email account to another email service (including g-mail) the reporting system </a:t>
            </a:r>
            <a:r>
              <a:rPr lang="en-US" u="sng" dirty="0" smtClean="0"/>
              <a:t>will not</a:t>
            </a:r>
            <a:r>
              <a:rPr lang="en-US" dirty="0" smtClean="0"/>
              <a:t> forward your scores.</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smtClean="0"/>
              <a:t/>
            </a:r>
            <a:br>
              <a:rPr lang="en-US" dirty="0" smtClean="0"/>
            </a:br>
            <a:r>
              <a:rPr lang="en-US" sz="1200" dirty="0" smtClean="0"/>
              <a:t>We recommend that you review your video with a faculty member from your profession to get the maximum value from this experience. Any of the ISPE faculty present at your session would be happy to review your video with you at a later date.</a:t>
            </a:r>
          </a:p>
          <a:p>
            <a:pPr lvl="0"/>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3C37FA3E-8315-49DD-ADBC-45C9AB25EB7A}" type="slidenum">
              <a:rPr lang="en-US" smtClean="0"/>
              <a:pPr>
                <a:defRPr/>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C37FA3E-8315-49DD-ADBC-45C9AB25EB7A}"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 we want to have them review any of the Module 5 Segments? </a:t>
            </a:r>
            <a:r>
              <a:rPr lang="en-US" dirty="0" err="1" smtClean="0"/>
              <a:t>Seg</a:t>
            </a:r>
            <a:r>
              <a:rPr lang="en-US" dirty="0" smtClean="0"/>
              <a:t> 5 – Team membership, </a:t>
            </a:r>
            <a:r>
              <a:rPr lang="en-US" dirty="0" err="1" smtClean="0"/>
              <a:t>Seg</a:t>
            </a:r>
            <a:r>
              <a:rPr lang="en-US" dirty="0" smtClean="0"/>
              <a:t> 6 Situational awareness </a:t>
            </a:r>
            <a:r>
              <a:rPr lang="en-US" dirty="0" err="1" smtClean="0"/>
              <a:t>Seg</a:t>
            </a:r>
            <a:r>
              <a:rPr lang="en-US" dirty="0" smtClean="0"/>
              <a:t> 7 Advocacy/Inquiry, </a:t>
            </a:r>
            <a:r>
              <a:rPr lang="en-US" dirty="0" err="1" smtClean="0"/>
              <a:t>Seg</a:t>
            </a:r>
            <a:r>
              <a:rPr lang="en-US" dirty="0" smtClean="0"/>
              <a:t> 8 FB</a:t>
            </a:r>
            <a:endParaRPr lang="en-US" dirty="0"/>
          </a:p>
        </p:txBody>
      </p:sp>
      <p:sp>
        <p:nvSpPr>
          <p:cNvPr id="4" name="Slide Number Placeholder 3"/>
          <p:cNvSpPr>
            <a:spLocks noGrp="1"/>
          </p:cNvSpPr>
          <p:nvPr>
            <p:ph type="sldNum" sz="quarter" idx="10"/>
          </p:nvPr>
        </p:nvSpPr>
        <p:spPr/>
        <p:txBody>
          <a:bodyPr/>
          <a:lstStyle/>
          <a:p>
            <a:pPr>
              <a:defRPr/>
            </a:pPr>
            <a:fld id="{3C37FA3E-8315-49DD-ADBC-45C9AB25EB7A}" type="slidenum">
              <a:rPr lang="en-US" smtClean="0"/>
              <a:pPr>
                <a:defRPr/>
              </a:pPr>
              <a:t>3</a:t>
            </a:fld>
            <a:endParaRPr lang="en-US" dirty="0"/>
          </a:p>
        </p:txBody>
      </p:sp>
    </p:spTree>
    <p:extLst>
      <p:ext uri="{BB962C8B-B14F-4D97-AF65-F5344CB8AC3E}">
        <p14:creationId xmlns:p14="http://schemas.microsoft.com/office/powerpoint/2010/main" val="597093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C37FA3E-8315-49DD-ADBC-45C9AB25EB7A}"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C37FA3E-8315-49DD-ADBC-45C9AB25EB7A}"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C37FA3E-8315-49DD-ADBC-45C9AB25EB7A}"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case is sufficiently</a:t>
            </a:r>
            <a:r>
              <a:rPr lang="en-US" baseline="0" dirty="0" smtClean="0"/>
              <a:t> complex that you should think about dividing up tasks during the visit so that you have adequate time to address all the issues in the case. </a:t>
            </a:r>
            <a:endParaRPr lang="en-US" dirty="0"/>
          </a:p>
        </p:txBody>
      </p:sp>
      <p:sp>
        <p:nvSpPr>
          <p:cNvPr id="4" name="Slide Number Placeholder 3"/>
          <p:cNvSpPr>
            <a:spLocks noGrp="1"/>
          </p:cNvSpPr>
          <p:nvPr>
            <p:ph type="sldNum" sz="quarter" idx="10"/>
          </p:nvPr>
        </p:nvSpPr>
        <p:spPr/>
        <p:txBody>
          <a:bodyPr/>
          <a:lstStyle/>
          <a:p>
            <a:pPr>
              <a:defRPr/>
            </a:pPr>
            <a:fld id="{3C37FA3E-8315-49DD-ADBC-45C9AB25EB7A}"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C37FA3E-8315-49DD-ADBC-45C9AB25EB7A}"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MOVE</a:t>
            </a:r>
            <a:r>
              <a:rPr lang="en-US" baseline="0" dirty="0" smtClean="0"/>
              <a:t> THIS SLIDE EARLIER</a:t>
            </a:r>
            <a:endParaRPr lang="en-US" dirty="0"/>
          </a:p>
        </p:txBody>
      </p:sp>
      <p:sp>
        <p:nvSpPr>
          <p:cNvPr id="4" name="Slide Number Placeholder 3"/>
          <p:cNvSpPr>
            <a:spLocks noGrp="1"/>
          </p:cNvSpPr>
          <p:nvPr>
            <p:ph type="sldNum" sz="quarter" idx="10"/>
          </p:nvPr>
        </p:nvSpPr>
        <p:spPr/>
        <p:txBody>
          <a:bodyPr/>
          <a:lstStyle/>
          <a:p>
            <a:pPr>
              <a:defRPr/>
            </a:pPr>
            <a:fld id="{3C37FA3E-8315-49DD-ADBC-45C9AB25EB7A}"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Freeform 6"/>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eaLnBrk="0" hangingPunct="0">
              <a:defRPr/>
            </a:pPr>
            <a:endParaRPr lang="en-US" dirty="0">
              <a:latin typeface="Arial" charset="0"/>
              <a:ea typeface="ＭＳ Ｐゴシック" pitchFamily="-112" charset="-128"/>
              <a:cs typeface="+mn-cs"/>
            </a:endParaRPr>
          </a:p>
        </p:txBody>
      </p:sp>
      <p:sp>
        <p:nvSpPr>
          <p:cNvPr id="5"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eaLnBrk="0" hangingPunct="0">
              <a:defRPr/>
            </a:pPr>
            <a:endParaRPr lang="en-US" dirty="0">
              <a:latin typeface="Arial" charset="0"/>
              <a:ea typeface="ＭＳ Ｐゴシック" pitchFamily="-112" charset="-128"/>
              <a:cs typeface="+mn-cs"/>
            </a:endParaRPr>
          </a:p>
        </p:txBody>
      </p:sp>
      <p:sp>
        <p:nvSpPr>
          <p:cNvPr id="9" name="Title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smtClean="0"/>
              <a:t>Click to edit Master title style</a:t>
            </a:r>
            <a:endParaRPr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6" name="Date Placeholder 29"/>
          <p:cNvSpPr>
            <a:spLocks noGrp="1"/>
          </p:cNvSpPr>
          <p:nvPr>
            <p:ph type="dt" sz="half" idx="10"/>
          </p:nvPr>
        </p:nvSpPr>
        <p:spPr/>
        <p:txBody>
          <a:bodyPr/>
          <a:lstStyle>
            <a:lvl1pPr>
              <a:defRPr/>
            </a:lvl1pPr>
          </a:lstStyle>
          <a:p>
            <a:pPr>
              <a:defRPr/>
            </a:pPr>
            <a:endParaRPr lang="en-US" dirty="0"/>
          </a:p>
        </p:txBody>
      </p:sp>
      <p:sp>
        <p:nvSpPr>
          <p:cNvPr id="7" name="Footer Placeholder 18"/>
          <p:cNvSpPr>
            <a:spLocks noGrp="1"/>
          </p:cNvSpPr>
          <p:nvPr>
            <p:ph type="ftr" sz="quarter" idx="11"/>
          </p:nvPr>
        </p:nvSpPr>
        <p:spPr/>
        <p:txBody>
          <a:bodyPr/>
          <a:lstStyle>
            <a:lvl1pPr>
              <a:defRPr/>
            </a:lvl1pPr>
          </a:lstStyle>
          <a:p>
            <a:pPr>
              <a:defRPr/>
            </a:pPr>
            <a:endParaRPr lang="en-US" dirty="0"/>
          </a:p>
        </p:txBody>
      </p:sp>
      <p:sp>
        <p:nvSpPr>
          <p:cNvPr id="8" name="Slide Number Placeholder 26"/>
          <p:cNvSpPr>
            <a:spLocks noGrp="1"/>
          </p:cNvSpPr>
          <p:nvPr>
            <p:ph type="sldNum" sz="quarter" idx="12"/>
          </p:nvPr>
        </p:nvSpPr>
        <p:spPr/>
        <p:txBody>
          <a:bodyPr/>
          <a:lstStyle>
            <a:lvl1pPr>
              <a:defRPr/>
            </a:lvl1pPr>
          </a:lstStyle>
          <a:p>
            <a:pPr>
              <a:defRPr/>
            </a:pPr>
            <a:fld id="{370EB5BF-5F0E-4089-8C50-110D4A5A230E}"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AB81215B-C56C-4A11-B9F2-E272FBDE240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8B81CAA7-02D2-4FAE-86B1-1D26F7C97309}"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A5C6BE28-3A5C-4B64-A5B9-B54636233374}"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Freeform 6"/>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eaLnBrk="0" hangingPunct="0">
              <a:defRPr/>
            </a:pPr>
            <a:endParaRPr lang="en-US" dirty="0">
              <a:latin typeface="Arial" charset="0"/>
              <a:ea typeface="ＭＳ Ｐゴシック" pitchFamily="-112" charset="-128"/>
              <a:cs typeface="+mn-cs"/>
            </a:endParaRPr>
          </a:p>
        </p:txBody>
      </p:sp>
      <p:sp>
        <p:nvSpPr>
          <p:cNvPr id="5"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eaLnBrk="0" hangingPunct="0">
              <a:defRPr/>
            </a:pPr>
            <a:endParaRPr lang="en-US" dirty="0">
              <a:latin typeface="Arial" charset="0"/>
              <a:ea typeface="ＭＳ Ｐゴシック" pitchFamily="-112" charset="-128"/>
              <a:cs typeface="+mn-cs"/>
            </a:endParaRPr>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endParaRPr lang="en-US" dirty="0"/>
          </a:p>
        </p:txBody>
      </p:sp>
      <p:sp>
        <p:nvSpPr>
          <p:cNvPr id="7" name="Footer Placeholder 4"/>
          <p:cNvSpPr>
            <a:spLocks noGrp="1"/>
          </p:cNvSpPr>
          <p:nvPr>
            <p:ph type="ftr" sz="quarter" idx="11"/>
          </p:nvPr>
        </p:nvSpPr>
        <p:spPr/>
        <p:txBody>
          <a:bodyPr/>
          <a:lstStyle>
            <a:lvl1pPr>
              <a:defRPr/>
            </a:lvl1pPr>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pPr>
              <a:defRPr/>
            </a:pPr>
            <a:fld id="{B1DDB5F6-CCF3-421B-97DD-A6881273535D}"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dirty="0"/>
          </a:p>
        </p:txBody>
      </p:sp>
      <p:sp>
        <p:nvSpPr>
          <p:cNvPr id="6" name="Footer Placeholder 21"/>
          <p:cNvSpPr>
            <a:spLocks noGrp="1"/>
          </p:cNvSpPr>
          <p:nvPr>
            <p:ph type="ftr" sz="quarter" idx="11"/>
          </p:nvPr>
        </p:nvSpPr>
        <p:spPr/>
        <p:txBody>
          <a:bodyPr/>
          <a:lstStyle>
            <a:lvl1pPr>
              <a:defRPr/>
            </a:lvl1pPr>
          </a:lstStyle>
          <a:p>
            <a:pPr>
              <a:defRPr/>
            </a:pPr>
            <a:endParaRPr lang="en-US" dirty="0"/>
          </a:p>
        </p:txBody>
      </p:sp>
      <p:sp>
        <p:nvSpPr>
          <p:cNvPr id="7" name="Slide Number Placeholder 17"/>
          <p:cNvSpPr>
            <a:spLocks noGrp="1"/>
          </p:cNvSpPr>
          <p:nvPr>
            <p:ph type="sldNum" sz="quarter" idx="12"/>
          </p:nvPr>
        </p:nvSpPr>
        <p:spPr/>
        <p:txBody>
          <a:bodyPr/>
          <a:lstStyle>
            <a:lvl1pPr>
              <a:defRPr/>
            </a:lvl1pPr>
          </a:lstStyle>
          <a:p>
            <a:pPr>
              <a:defRPr/>
            </a:pPr>
            <a:fld id="{1C3679DD-D6F7-4913-A989-E5429D6B5412}"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US" dirty="0"/>
          </a:p>
        </p:txBody>
      </p:sp>
      <p:sp>
        <p:nvSpPr>
          <p:cNvPr id="8" name="Footer Placeholder 7"/>
          <p:cNvSpPr>
            <a:spLocks noGrp="1"/>
          </p:cNvSpPr>
          <p:nvPr>
            <p:ph type="ftr" sz="quarter" idx="11"/>
          </p:nvPr>
        </p:nvSpPr>
        <p:spPr/>
        <p:txBody>
          <a:bodyPr/>
          <a:lstStyle>
            <a:lvl1pPr>
              <a:defRPr/>
            </a:lvl1pPr>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pPr>
              <a:defRPr/>
            </a:pPr>
            <a:fld id="{07C1BDB2-0D46-4FDF-8515-705141DFE660}"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lstStyle>
            <a:lvl1pPr algn="l">
              <a:defRPr sz="4600"/>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dirty="0"/>
          </a:p>
        </p:txBody>
      </p:sp>
      <p:sp>
        <p:nvSpPr>
          <p:cNvPr id="4" name="Footer Placeholder 21"/>
          <p:cNvSpPr>
            <a:spLocks noGrp="1"/>
          </p:cNvSpPr>
          <p:nvPr>
            <p:ph type="ftr" sz="quarter" idx="11"/>
          </p:nvPr>
        </p:nvSpPr>
        <p:spPr/>
        <p:txBody>
          <a:bodyPr/>
          <a:lstStyle>
            <a:lvl1pPr>
              <a:defRPr/>
            </a:lvl1pPr>
          </a:lstStyle>
          <a:p>
            <a:pPr>
              <a:defRPr/>
            </a:pPr>
            <a:endParaRPr lang="en-US" dirty="0"/>
          </a:p>
        </p:txBody>
      </p:sp>
      <p:sp>
        <p:nvSpPr>
          <p:cNvPr id="5" name="Slide Number Placeholder 17"/>
          <p:cNvSpPr>
            <a:spLocks noGrp="1"/>
          </p:cNvSpPr>
          <p:nvPr>
            <p:ph type="sldNum" sz="quarter" idx="12"/>
          </p:nvPr>
        </p:nvSpPr>
        <p:spPr/>
        <p:txBody>
          <a:bodyPr/>
          <a:lstStyle>
            <a:lvl1pPr>
              <a:defRPr/>
            </a:lvl1pPr>
          </a:lstStyle>
          <a:p>
            <a:pPr>
              <a:defRPr/>
            </a:pPr>
            <a:fld id="{5CDB80EE-AB03-423C-BB32-13D0861AA20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pPr>
              <a:defRPr/>
            </a:pPr>
            <a:fld id="{2A2FCC8D-DF57-43E8-96EB-B407DE013C3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dirty="0"/>
          </a:p>
        </p:txBody>
      </p:sp>
      <p:sp>
        <p:nvSpPr>
          <p:cNvPr id="7" name="Slide Number Placeholder 6"/>
          <p:cNvSpPr>
            <a:spLocks noGrp="1"/>
          </p:cNvSpPr>
          <p:nvPr>
            <p:ph type="sldNum" sz="quarter" idx="12"/>
          </p:nvPr>
        </p:nvSpPr>
        <p:spPr>
          <a:xfrm>
            <a:off x="8156575" y="6421438"/>
            <a:ext cx="762000" cy="365125"/>
          </a:xfrm>
        </p:spPr>
        <p:txBody>
          <a:bodyPr/>
          <a:lstStyle>
            <a:lvl1pPr>
              <a:defRPr/>
            </a:lvl1pPr>
          </a:lstStyle>
          <a:p>
            <a:pPr>
              <a:defRPr/>
            </a:pPr>
            <a:fld id="{10263CBF-4B87-4572-90F8-72A83F221A54}"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D557C7DB-99F7-4D98-9997-112982AC28AB}"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eaLnBrk="0" hangingPunct="0">
              <a:defRPr/>
            </a:pPr>
            <a:endParaRPr lang="en-US" dirty="0">
              <a:latin typeface="Arial" charset="0"/>
              <a:ea typeface="ＭＳ Ｐゴシック" pitchFamily="-112" charset="-128"/>
              <a:cs typeface="+mn-cs"/>
            </a:endParaRPr>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eaLnBrk="0" hangingPunct="0">
              <a:defRPr/>
            </a:pPr>
            <a:endParaRPr lang="en-US" dirty="0">
              <a:latin typeface="Arial" charset="0"/>
              <a:ea typeface="ＭＳ Ｐゴシック" pitchFamily="-112" charset="-128"/>
              <a:cs typeface="+mn-cs"/>
            </a:endParaRPr>
          </a:p>
        </p:txBody>
      </p:sp>
      <p:sp>
        <p:nvSpPr>
          <p:cNvPr id="1028" name="Title Placeholder 8"/>
          <p:cNvSpPr>
            <a:spLocks noGrp="1"/>
          </p:cNvSpPr>
          <p:nvPr>
            <p:ph type="title"/>
          </p:nvPr>
        </p:nvSpPr>
        <p:spPr bwMode="auto">
          <a:xfrm>
            <a:off x="457200" y="274638"/>
            <a:ext cx="7467600" cy="1143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600200"/>
            <a:ext cx="7467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421438"/>
            <a:ext cx="2133600" cy="365125"/>
          </a:xfrm>
          <a:prstGeom prst="rect">
            <a:avLst/>
          </a:prstGeom>
        </p:spPr>
        <p:txBody>
          <a:bodyPr vert="horz" bIns="0" anchor="b"/>
          <a:lstStyle>
            <a:lvl1pPr algn="l" eaLnBrk="1" latinLnBrk="0" hangingPunct="1">
              <a:defRPr kumimoji="0" sz="1000">
                <a:solidFill>
                  <a:schemeClr val="tx2">
                    <a:shade val="50000"/>
                  </a:schemeClr>
                </a:solidFill>
                <a:latin typeface="Arial" charset="0"/>
                <a:ea typeface="ＭＳ Ｐゴシック" pitchFamily="-112" charset="-128"/>
                <a:cs typeface="+mn-cs"/>
              </a:defRPr>
            </a:lvl1pPr>
          </a:lstStyle>
          <a:p>
            <a:pPr>
              <a:defRPr/>
            </a:pPr>
            <a:endParaRPr lang="en-US" dirty="0"/>
          </a:p>
        </p:txBody>
      </p:sp>
      <p:sp>
        <p:nvSpPr>
          <p:cNvPr id="22" name="Footer Placeholder 21"/>
          <p:cNvSpPr>
            <a:spLocks noGrp="1"/>
          </p:cNvSpPr>
          <p:nvPr>
            <p:ph type="ftr" sz="quarter" idx="3"/>
          </p:nvPr>
        </p:nvSpPr>
        <p:spPr>
          <a:xfrm>
            <a:off x="3124200" y="6421438"/>
            <a:ext cx="2895600" cy="365125"/>
          </a:xfrm>
          <a:prstGeom prst="rect">
            <a:avLst/>
          </a:prstGeom>
        </p:spPr>
        <p:txBody>
          <a:bodyPr vert="horz" lIns="0" rIns="0" bIns="0" anchor="b"/>
          <a:lstStyle>
            <a:lvl1pPr algn="ctr" eaLnBrk="1" latinLnBrk="0" hangingPunct="1">
              <a:defRPr kumimoji="0" sz="1000">
                <a:solidFill>
                  <a:schemeClr val="tx2">
                    <a:shade val="50000"/>
                  </a:schemeClr>
                </a:solidFill>
                <a:latin typeface="Arial" charset="0"/>
                <a:ea typeface="ＭＳ Ｐゴシック" pitchFamily="-112" charset="-128"/>
                <a:cs typeface="+mn-cs"/>
              </a:defRPr>
            </a:lvl1pPr>
          </a:lstStyle>
          <a:p>
            <a:pPr>
              <a:defRPr/>
            </a:pPr>
            <a:endParaRPr lang="en-US" dirty="0"/>
          </a:p>
        </p:txBody>
      </p:sp>
      <p:sp>
        <p:nvSpPr>
          <p:cNvPr id="18" name="Slide Number Placeholder 17"/>
          <p:cNvSpPr>
            <a:spLocks noGrp="1"/>
          </p:cNvSpPr>
          <p:nvPr>
            <p:ph type="sldNum" sz="quarter" idx="4"/>
          </p:nvPr>
        </p:nvSpPr>
        <p:spPr>
          <a:xfrm>
            <a:off x="8153400" y="6421438"/>
            <a:ext cx="762000" cy="365125"/>
          </a:xfrm>
          <a:prstGeom prst="rect">
            <a:avLst/>
          </a:prstGeom>
        </p:spPr>
        <p:txBody>
          <a:bodyPr vert="horz" lIns="0" tIns="0" rIns="0" bIns="0" anchor="b"/>
          <a:lstStyle>
            <a:lvl1pPr algn="r" eaLnBrk="1" latinLnBrk="0" hangingPunct="1">
              <a:defRPr kumimoji="0" sz="1000" smtClean="0">
                <a:solidFill>
                  <a:schemeClr val="tx2">
                    <a:shade val="50000"/>
                  </a:schemeClr>
                </a:solidFill>
                <a:latin typeface="Arial" charset="0"/>
                <a:ea typeface="ＭＳ Ｐゴシック" pitchFamily="-112" charset="-128"/>
                <a:cs typeface="+mn-cs"/>
              </a:defRPr>
            </a:lvl1pPr>
          </a:lstStyle>
          <a:p>
            <a:pPr>
              <a:defRPr/>
            </a:pPr>
            <a:fld id="{77EBC71E-DAF7-48CC-BF05-AD012D83F75D}" type="slidenum">
              <a:rPr lang="en-US"/>
              <a:pPr>
                <a:defRPr/>
              </a:pPr>
              <a:t>‹#›</a:t>
            </a:fld>
            <a:endParaRPr lang="en-US" dirty="0"/>
          </a:p>
        </p:txBody>
      </p:sp>
    </p:spTree>
  </p:cSld>
  <p:clrMap bg1="dk1" tx1="lt1" bg2="dk2" tx2="lt2" accent1="accent1" accent2="accent2" accent3="accent3" accent4="accent4" accent5="accent5" accent6="accent6" hlink="hlink" folHlink="folHlink"/>
  <p:sldLayoutIdLst>
    <p:sldLayoutId id="2147483828" r:id="rId1"/>
    <p:sldLayoutId id="2147483822" r:id="rId2"/>
    <p:sldLayoutId id="2147483829" r:id="rId3"/>
    <p:sldLayoutId id="2147483823" r:id="rId4"/>
    <p:sldLayoutId id="2147483830" r:id="rId5"/>
    <p:sldLayoutId id="2147483824" r:id="rId6"/>
    <p:sldLayoutId id="2147483825" r:id="rId7"/>
    <p:sldLayoutId id="2147483831" r:id="rId8"/>
    <p:sldLayoutId id="2147483832" r:id="rId9"/>
    <p:sldLayoutId id="2147483826" r:id="rId10"/>
    <p:sldLayoutId id="2147483827" r:id="rId11"/>
  </p:sldLayoutIdLst>
  <p:hf hdr="0" ftr="0" dt="0"/>
  <p:txStyles>
    <p:titleStyle>
      <a:lvl1pPr algn="l" rtl="0" fontAlgn="base">
        <a:spcBef>
          <a:spcPct val="0"/>
        </a:spcBef>
        <a:spcAft>
          <a:spcPct val="0"/>
        </a:spcAft>
        <a:defRPr sz="4600" kern="1200">
          <a:solidFill>
            <a:schemeClr val="tx1"/>
          </a:solidFill>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p:titleStyle>
    <p:bodyStyle>
      <a:lvl1pPr marL="419100" indent="-382588" algn="l" rtl="0" fontAlgn="base">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l" rtl="0" fontAlgn="base">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l" rtl="0" fontAlgn="base">
        <a:spcBef>
          <a:spcPct val="20000"/>
        </a:spcBef>
        <a:spcAft>
          <a:spcPct val="0"/>
        </a:spcAft>
        <a:buClr>
          <a:schemeClr val="accent2"/>
        </a:buClr>
        <a:buSzPct val="85000"/>
        <a:buFont typeface="Arial" pitchFamily="34" charset="0"/>
        <a:buChar char="○"/>
        <a:defRPr sz="2400" kern="1200">
          <a:solidFill>
            <a:schemeClr val="tx1"/>
          </a:solidFill>
          <a:latin typeface="+mn-lt"/>
          <a:ea typeface="+mn-ea"/>
          <a:cs typeface="+mn-cs"/>
        </a:defRPr>
      </a:lvl3pPr>
      <a:lvl4pPr marL="1279525" indent="-236538" algn="l" rtl="0" fontAlgn="base">
        <a:spcBef>
          <a:spcPct val="20000"/>
        </a:spcBef>
        <a:spcAft>
          <a:spcPct val="0"/>
        </a:spcAft>
        <a:buClr>
          <a:srgbClr val="0BD0D9"/>
        </a:buClr>
        <a:buSzPct val="90000"/>
        <a:buFont typeface="Wingdings 2" pitchFamily="18" charset="2"/>
        <a:buChar char=""/>
        <a:defRPr sz="2000" kern="1200">
          <a:solidFill>
            <a:schemeClr val="tx1"/>
          </a:solidFill>
          <a:latin typeface="+mn-lt"/>
          <a:ea typeface="+mn-ea"/>
          <a:cs typeface="+mn-cs"/>
        </a:defRPr>
      </a:lvl4pPr>
      <a:lvl5pPr marL="1489075" indent="-182563" algn="l" rtl="0" fontAlgn="base">
        <a:spcBef>
          <a:spcPct val="20000"/>
        </a:spcBef>
        <a:spcAft>
          <a:spcPct val="0"/>
        </a:spcAft>
        <a:buClr>
          <a:srgbClr val="10CF9B"/>
        </a:buClr>
        <a:buSzPct val="100000"/>
        <a:buFont typeface="Arial" pitchFamily="34" charset="0"/>
        <a:buChar char="-"/>
        <a:defRPr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3429000"/>
            <a:ext cx="6629400" cy="1826363"/>
          </a:xfrm>
        </p:spPr>
        <p:txBody>
          <a:bodyPr>
            <a:normAutofit fontScale="90000"/>
          </a:bodyPr>
          <a:lstStyle/>
          <a:p>
            <a:pPr fontAlgn="auto">
              <a:spcAft>
                <a:spcPts val="0"/>
              </a:spcAft>
              <a:defRPr/>
            </a:pPr>
            <a:r>
              <a:rPr lang="en-US" sz="6000" dirty="0" smtClean="0">
                <a:solidFill>
                  <a:schemeClr val="tx2"/>
                </a:solidFill>
              </a:rPr>
              <a:t>2018 </a:t>
            </a:r>
            <a:r>
              <a:rPr lang="en-US" sz="6000" dirty="0" err="1" smtClean="0">
                <a:solidFill>
                  <a:schemeClr val="tx2"/>
                </a:solidFill>
              </a:rPr>
              <a:t>Interprofessional</a:t>
            </a:r>
            <a:r>
              <a:rPr lang="en-US" sz="6000" dirty="0" smtClean="0">
                <a:solidFill>
                  <a:schemeClr val="tx2"/>
                </a:solidFill>
              </a:rPr>
              <a:t> Standardized Patient Exercise Orientation</a:t>
            </a:r>
            <a:endParaRPr lang="en-US" sz="6000" dirty="0">
              <a:solidFill>
                <a:schemeClr val="tx2"/>
              </a:solidFill>
            </a:endParaRPr>
          </a:p>
        </p:txBody>
      </p:sp>
      <p:sp>
        <p:nvSpPr>
          <p:cNvPr id="12" name="Text Placeholder 11"/>
          <p:cNvSpPr>
            <a:spLocks noGrp="1"/>
          </p:cNvSpPr>
          <p:nvPr>
            <p:ph type="body" idx="1"/>
          </p:nvPr>
        </p:nvSpPr>
        <p:spPr/>
        <p:txBody>
          <a:bodyPr/>
          <a:lstStyle/>
          <a:p>
            <a:endParaRPr lang="en-US" dirty="0"/>
          </a:p>
        </p:txBody>
      </p:sp>
      <p:sp>
        <p:nvSpPr>
          <p:cNvPr id="6" name="Slide Number Placeholder 5"/>
          <p:cNvSpPr>
            <a:spLocks noGrp="1"/>
          </p:cNvSpPr>
          <p:nvPr>
            <p:ph type="sldNum" sz="quarter" idx="12"/>
          </p:nvPr>
        </p:nvSpPr>
        <p:spPr/>
        <p:txBody>
          <a:bodyPr/>
          <a:lstStyle/>
          <a:p>
            <a:pPr>
              <a:defRPr/>
            </a:pPr>
            <a:fld id="{A5C6BE28-3A5C-4B64-A5B9-B54636233374}" type="slidenum">
              <a:rPr lang="en-US" smtClean="0"/>
              <a:pPr>
                <a:defRPr/>
              </a:pPr>
              <a:t>1</a:t>
            </a:fld>
            <a:endParaRPr lang="en-US" dirty="0"/>
          </a:p>
        </p:txBody>
      </p:sp>
      <p:pic>
        <p:nvPicPr>
          <p:cNvPr id="2" name="Picture 1" descr="log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0999" y="533400"/>
            <a:ext cx="4334933" cy="24384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BEBA8EAE-BF5A-486C-A8C5-ECC9F3942E4B}">
                <a14:imgProps xmlns:a14="http://schemas.microsoft.com/office/drawing/2010/main">
                  <a14:imgLayer r:embed="rId4">
                    <a14:imgEffect>
                      <a14:brightnessContrast bright="-20000"/>
                    </a14:imgEffect>
                  </a14:imgLayer>
                </a14:imgProps>
              </a:ext>
            </a:extLst>
          </a:blip>
          <a:stretch>
            <a:fillRect/>
          </a:stretch>
        </p:blipFill>
        <p:spPr>
          <a:xfrm rot="1017079">
            <a:off x="5997168" y="3919538"/>
            <a:ext cx="1927632" cy="2663825"/>
          </a:xfrm>
          <a:prstGeom prst="rect">
            <a:avLst/>
          </a:prstGeom>
          <a:effectLst>
            <a:outerShdw blurRad="50800" dist="50800" dir="5400000" algn="ctr" rotWithShape="0">
              <a:srgbClr val="000000">
                <a:alpha val="43000"/>
              </a:srgbClr>
            </a:outerShdw>
          </a:effectLst>
        </p:spPr>
      </p:pic>
      <p:sp>
        <p:nvSpPr>
          <p:cNvPr id="2" name="Title 1"/>
          <p:cNvSpPr>
            <a:spLocks noGrp="1"/>
          </p:cNvSpPr>
          <p:nvPr>
            <p:ph type="title"/>
          </p:nvPr>
        </p:nvSpPr>
        <p:spPr>
          <a:xfrm>
            <a:off x="457200" y="201588"/>
            <a:ext cx="7467600" cy="1143000"/>
          </a:xfrm>
        </p:spPr>
        <p:txBody>
          <a:bodyPr/>
          <a:lstStyle/>
          <a:p>
            <a:r>
              <a:rPr lang="en-US" dirty="0" smtClean="0">
                <a:solidFill>
                  <a:srgbClr val="FFC000"/>
                </a:solidFill>
              </a:rPr>
              <a:t>Encounter Timing</a:t>
            </a:r>
            <a:endParaRPr lang="en-US" dirty="0">
              <a:solidFill>
                <a:srgbClr val="FFC000"/>
              </a:solidFill>
            </a:endParaRPr>
          </a:p>
        </p:txBody>
      </p:sp>
      <p:sp>
        <p:nvSpPr>
          <p:cNvPr id="3" name="Content Placeholder 2"/>
          <p:cNvSpPr>
            <a:spLocks noGrp="1"/>
          </p:cNvSpPr>
          <p:nvPr>
            <p:ph idx="1"/>
          </p:nvPr>
        </p:nvSpPr>
        <p:spPr>
          <a:xfrm>
            <a:off x="304800" y="1344588"/>
            <a:ext cx="8382000" cy="5029199"/>
          </a:xfrm>
        </p:spPr>
        <p:txBody>
          <a:bodyPr/>
          <a:lstStyle/>
          <a:p>
            <a:pPr>
              <a:buClr>
                <a:srgbClr val="FF6600"/>
              </a:buClr>
            </a:pPr>
            <a:r>
              <a:rPr lang="en-US" sz="2800" dirty="0" smtClean="0"/>
              <a:t>Listen to the intercom announcements                 about when to start your encounters.</a:t>
            </a:r>
          </a:p>
          <a:p>
            <a:pPr>
              <a:buClr>
                <a:srgbClr val="FF6600"/>
              </a:buClr>
            </a:pPr>
            <a:r>
              <a:rPr lang="en-US" sz="2800" dirty="0" smtClean="0"/>
              <a:t>You will hear a warning when there are 5  minutes remaining.</a:t>
            </a:r>
          </a:p>
          <a:p>
            <a:pPr>
              <a:buClr>
                <a:srgbClr val="FF6600"/>
              </a:buClr>
            </a:pPr>
            <a:r>
              <a:rPr lang="en-US" sz="2800" dirty="0" smtClean="0"/>
              <a:t>At 10 minutes, you will be notified that “time is up”; your team must promptly leave the room.</a:t>
            </a:r>
          </a:p>
          <a:p>
            <a:pPr>
              <a:buClr>
                <a:srgbClr val="FF6600"/>
              </a:buClr>
            </a:pPr>
            <a:r>
              <a:rPr lang="en-US" sz="2800" dirty="0"/>
              <a:t>Your team will have ~5 minutes between each encounter to further discuss the case quietly in the hallway.</a:t>
            </a:r>
          </a:p>
          <a:p>
            <a:pPr>
              <a:buClr>
                <a:srgbClr val="FF6600"/>
              </a:buClr>
            </a:pPr>
            <a:endParaRPr lang="en-US" sz="2800" dirty="0" smtClean="0"/>
          </a:p>
          <a:p>
            <a:pPr marL="36512" indent="0">
              <a:buClr>
                <a:srgbClr val="FF6600"/>
              </a:buClr>
              <a:buNone/>
            </a:pPr>
            <a:r>
              <a:rPr lang="en-US" sz="2800" dirty="0" smtClean="0"/>
              <a:t>     </a:t>
            </a:r>
            <a:endParaRPr lang="en-US" sz="2800" dirty="0"/>
          </a:p>
        </p:txBody>
      </p:sp>
      <p:sp>
        <p:nvSpPr>
          <p:cNvPr id="4" name="Slide Number Placeholder 3"/>
          <p:cNvSpPr>
            <a:spLocks noGrp="1"/>
          </p:cNvSpPr>
          <p:nvPr>
            <p:ph type="sldNum" sz="quarter" idx="12"/>
          </p:nvPr>
        </p:nvSpPr>
        <p:spPr/>
        <p:txBody>
          <a:bodyPr/>
          <a:lstStyle/>
          <a:p>
            <a:pPr>
              <a:defRPr/>
            </a:pPr>
            <a:fld id="{A5C6BE28-3A5C-4B64-A5B9-B54636233374}" type="slidenum">
              <a:rPr lang="en-US" smtClean="0"/>
              <a:pPr>
                <a:defRPr/>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Keep in mind….</a:t>
            </a:r>
            <a:endParaRPr lang="en-US" dirty="0">
              <a:solidFill>
                <a:srgbClr val="FFC000"/>
              </a:solidFill>
            </a:endParaRPr>
          </a:p>
        </p:txBody>
      </p:sp>
      <p:sp>
        <p:nvSpPr>
          <p:cNvPr id="3" name="Content Placeholder 2"/>
          <p:cNvSpPr>
            <a:spLocks noGrp="1"/>
          </p:cNvSpPr>
          <p:nvPr>
            <p:ph idx="1"/>
          </p:nvPr>
        </p:nvSpPr>
        <p:spPr>
          <a:xfrm>
            <a:off x="457200" y="1600200"/>
            <a:ext cx="8458200" cy="4525963"/>
          </a:xfrm>
        </p:spPr>
        <p:txBody>
          <a:bodyPr/>
          <a:lstStyle/>
          <a:p>
            <a:pPr>
              <a:buClr>
                <a:srgbClr val="FF6600"/>
              </a:buClr>
            </a:pPr>
            <a:r>
              <a:rPr lang="en-US" sz="2800" dirty="0" smtClean="0"/>
              <a:t>The SP is aware that he is being seen by a team of providers.</a:t>
            </a:r>
          </a:p>
          <a:p>
            <a:pPr>
              <a:buClr>
                <a:srgbClr val="FF6600"/>
              </a:buClr>
            </a:pPr>
            <a:r>
              <a:rPr lang="en-US" sz="2800" dirty="0" smtClean="0"/>
              <a:t>You can refer to and build on information that other team members gathered.</a:t>
            </a:r>
          </a:p>
          <a:p>
            <a:pPr>
              <a:buClr>
                <a:srgbClr val="FF6600"/>
              </a:buClr>
            </a:pPr>
            <a:r>
              <a:rPr lang="en-US" sz="2800" dirty="0" smtClean="0"/>
              <a:t>Some teams may have more than 1 participant from a profession – divide up the tasks.</a:t>
            </a:r>
          </a:p>
        </p:txBody>
      </p:sp>
      <p:sp>
        <p:nvSpPr>
          <p:cNvPr id="4" name="Slide Number Placeholder 3"/>
          <p:cNvSpPr>
            <a:spLocks noGrp="1"/>
          </p:cNvSpPr>
          <p:nvPr>
            <p:ph type="sldNum" sz="quarter" idx="12"/>
          </p:nvPr>
        </p:nvSpPr>
        <p:spPr/>
        <p:txBody>
          <a:bodyPr/>
          <a:lstStyle/>
          <a:p>
            <a:pPr>
              <a:defRPr/>
            </a:pPr>
            <a:fld id="{A5C6BE28-3A5C-4B64-A5B9-B54636233374}" type="slidenum">
              <a:rPr lang="en-US" smtClean="0"/>
              <a:pPr>
                <a:defRPr/>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58200" cy="1143000"/>
          </a:xfrm>
        </p:spPr>
        <p:txBody>
          <a:bodyPr/>
          <a:lstStyle/>
          <a:p>
            <a:r>
              <a:rPr lang="en-US" dirty="0" smtClean="0">
                <a:solidFill>
                  <a:srgbClr val="FFC000"/>
                </a:solidFill>
              </a:rPr>
              <a:t>Team Care Plan/Team Huddle</a:t>
            </a:r>
            <a:endParaRPr lang="en-US" dirty="0">
              <a:solidFill>
                <a:srgbClr val="FFC000"/>
              </a:solidFill>
            </a:endParaRPr>
          </a:p>
        </p:txBody>
      </p:sp>
      <p:sp>
        <p:nvSpPr>
          <p:cNvPr id="3" name="Content Placeholder 2"/>
          <p:cNvSpPr>
            <a:spLocks noGrp="1"/>
          </p:cNvSpPr>
          <p:nvPr>
            <p:ph idx="1"/>
          </p:nvPr>
        </p:nvSpPr>
        <p:spPr>
          <a:xfrm>
            <a:off x="457200" y="1493837"/>
            <a:ext cx="8153400" cy="4449763"/>
          </a:xfrm>
        </p:spPr>
        <p:txBody>
          <a:bodyPr/>
          <a:lstStyle/>
          <a:p>
            <a:pPr>
              <a:buClr>
                <a:srgbClr val="FF6600"/>
              </a:buClr>
            </a:pPr>
            <a:r>
              <a:rPr lang="en-US" sz="2800" dirty="0"/>
              <a:t>After </a:t>
            </a:r>
            <a:r>
              <a:rPr lang="en-US" sz="2800" dirty="0" smtClean="0"/>
              <a:t>your </a:t>
            </a:r>
            <a:r>
              <a:rPr lang="en-US" sz="2800" dirty="0"/>
              <a:t>entire team </a:t>
            </a:r>
            <a:r>
              <a:rPr lang="en-US" sz="2800" dirty="0" smtClean="0"/>
              <a:t>completes your </a:t>
            </a:r>
            <a:r>
              <a:rPr lang="en-US" sz="2800" dirty="0"/>
              <a:t>encounters, </a:t>
            </a:r>
            <a:r>
              <a:rPr lang="en-US" sz="2800" dirty="0" smtClean="0"/>
              <a:t>you will have a </a:t>
            </a:r>
            <a:r>
              <a:rPr lang="en-US" sz="2800" b="1" dirty="0" smtClean="0"/>
              <a:t>12 </a:t>
            </a:r>
            <a:r>
              <a:rPr lang="en-US" sz="2800" b="1" dirty="0"/>
              <a:t>min </a:t>
            </a:r>
            <a:r>
              <a:rPr lang="en-US" sz="2800" dirty="0" smtClean="0"/>
              <a:t>huddle to:</a:t>
            </a:r>
          </a:p>
          <a:p>
            <a:pPr lvl="1">
              <a:buClr>
                <a:srgbClr val="FF6600"/>
              </a:buClr>
            </a:pPr>
            <a:r>
              <a:rPr lang="en-US" sz="2800" dirty="0" smtClean="0"/>
              <a:t>Decide which issues that your team wants to address</a:t>
            </a:r>
          </a:p>
          <a:p>
            <a:pPr lvl="1">
              <a:buClr>
                <a:srgbClr val="FF6600"/>
              </a:buClr>
            </a:pPr>
            <a:r>
              <a:rPr lang="en-US" sz="2800" dirty="0" smtClean="0"/>
              <a:t>Construct a care plan</a:t>
            </a:r>
          </a:p>
          <a:p>
            <a:pPr lvl="1">
              <a:buClr>
                <a:srgbClr val="FF6600"/>
              </a:buClr>
            </a:pPr>
            <a:r>
              <a:rPr lang="en-US" sz="2800" dirty="0" smtClean="0"/>
              <a:t>Decide how you want to share with the patient</a:t>
            </a:r>
          </a:p>
          <a:p>
            <a:pPr>
              <a:buClr>
                <a:srgbClr val="FF6600"/>
              </a:buClr>
            </a:pPr>
            <a:r>
              <a:rPr lang="en-US" sz="2800" b="1" dirty="0" smtClean="0"/>
              <a:t>14</a:t>
            </a:r>
            <a:r>
              <a:rPr lang="en-US" sz="2800" dirty="0" smtClean="0"/>
              <a:t> min to share your assessment and plan with the patient. You will need to prioritize!</a:t>
            </a:r>
          </a:p>
        </p:txBody>
      </p:sp>
      <p:sp>
        <p:nvSpPr>
          <p:cNvPr id="4" name="Slide Number Placeholder 3"/>
          <p:cNvSpPr>
            <a:spLocks noGrp="1"/>
          </p:cNvSpPr>
          <p:nvPr>
            <p:ph type="sldNum" sz="quarter" idx="12"/>
          </p:nvPr>
        </p:nvSpPr>
        <p:spPr/>
        <p:txBody>
          <a:bodyPr/>
          <a:lstStyle/>
          <a:p>
            <a:pPr>
              <a:defRPr/>
            </a:pPr>
            <a:fld id="{A5C6BE28-3A5C-4B64-A5B9-B54636233374}" type="slidenum">
              <a:rPr lang="en-US" smtClean="0"/>
              <a:pPr>
                <a:defRPr/>
              </a:pPr>
              <a:t>12</a:t>
            </a:fld>
            <a:endParaRPr lang="en-US" dirty="0"/>
          </a:p>
        </p:txBody>
      </p:sp>
    </p:spTree>
    <p:extLst>
      <p:ext uri="{BB962C8B-B14F-4D97-AF65-F5344CB8AC3E}">
        <p14:creationId xmlns:p14="http://schemas.microsoft.com/office/powerpoint/2010/main" val="9940505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Debrief Session</a:t>
            </a:r>
            <a:endParaRPr lang="en-US" dirty="0"/>
          </a:p>
        </p:txBody>
      </p:sp>
      <p:sp>
        <p:nvSpPr>
          <p:cNvPr id="3" name="Content Placeholder 2"/>
          <p:cNvSpPr>
            <a:spLocks noGrp="1"/>
          </p:cNvSpPr>
          <p:nvPr>
            <p:ph idx="1"/>
          </p:nvPr>
        </p:nvSpPr>
        <p:spPr>
          <a:xfrm>
            <a:off x="381000" y="1295400"/>
            <a:ext cx="8153400" cy="4525963"/>
          </a:xfrm>
        </p:spPr>
        <p:txBody>
          <a:bodyPr/>
          <a:lstStyle/>
          <a:p>
            <a:pPr>
              <a:buClr>
                <a:srgbClr val="FF6600"/>
              </a:buClr>
            </a:pPr>
            <a:r>
              <a:rPr lang="en-US" sz="3200" dirty="0" smtClean="0"/>
              <a:t>Two teams will join together for a 35 minute Debrief Session with a faculty member to discuss the </a:t>
            </a:r>
            <a:r>
              <a:rPr lang="en-US" sz="3200" dirty="0" err="1" smtClean="0"/>
              <a:t>interprofessional</a:t>
            </a:r>
            <a:r>
              <a:rPr lang="en-US" sz="3200" dirty="0" smtClean="0"/>
              <a:t> aspects of the experience.</a:t>
            </a:r>
          </a:p>
          <a:p>
            <a:pPr>
              <a:buClr>
                <a:srgbClr val="FF6600"/>
              </a:buClr>
            </a:pPr>
            <a:r>
              <a:rPr lang="en-US" sz="3200" dirty="0" smtClean="0"/>
              <a:t>Thereafter, please exit the </a:t>
            </a:r>
            <a:r>
              <a:rPr lang="en-US" sz="3200" dirty="0" err="1" smtClean="0"/>
              <a:t>Kanbar</a:t>
            </a:r>
            <a:r>
              <a:rPr lang="en-US" sz="3200" dirty="0" smtClean="0"/>
              <a:t> Center so the next session may begin on time.</a:t>
            </a:r>
          </a:p>
          <a:p>
            <a:pPr>
              <a:buClr>
                <a:srgbClr val="FF6600"/>
              </a:buClr>
            </a:pPr>
            <a:endParaRPr lang="en-US" sz="3200" dirty="0" smtClean="0"/>
          </a:p>
        </p:txBody>
      </p:sp>
      <p:sp>
        <p:nvSpPr>
          <p:cNvPr id="4" name="Slide Number Placeholder 3"/>
          <p:cNvSpPr>
            <a:spLocks noGrp="1"/>
          </p:cNvSpPr>
          <p:nvPr>
            <p:ph type="sldNum" sz="quarter" idx="12"/>
          </p:nvPr>
        </p:nvSpPr>
        <p:spPr/>
        <p:txBody>
          <a:bodyPr/>
          <a:lstStyle/>
          <a:p>
            <a:pPr>
              <a:defRPr/>
            </a:pPr>
            <a:fld id="{A5C6BE28-3A5C-4B64-A5B9-B54636233374}" type="slidenum">
              <a:rPr lang="en-US" smtClean="0"/>
              <a:pPr>
                <a:defRPr/>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Peer Evaluation and Survey</a:t>
            </a:r>
            <a:endParaRPr lang="en-US" dirty="0"/>
          </a:p>
        </p:txBody>
      </p:sp>
      <p:sp>
        <p:nvSpPr>
          <p:cNvPr id="3" name="Content Placeholder 2"/>
          <p:cNvSpPr>
            <a:spLocks noGrp="1"/>
          </p:cNvSpPr>
          <p:nvPr>
            <p:ph idx="1"/>
          </p:nvPr>
        </p:nvSpPr>
        <p:spPr/>
        <p:txBody>
          <a:bodyPr/>
          <a:lstStyle/>
          <a:p>
            <a:r>
              <a:rPr lang="en-US" dirty="0" smtClean="0"/>
              <a:t>Proceed to the Library to immediately fill out the online Peer Evaluation and Survey. The link will be available on the ISPE 2018 CLE page.</a:t>
            </a:r>
            <a:endParaRPr lang="en-US" dirty="0"/>
          </a:p>
        </p:txBody>
      </p:sp>
      <p:sp>
        <p:nvSpPr>
          <p:cNvPr id="4" name="Slide Number Placeholder 3"/>
          <p:cNvSpPr>
            <a:spLocks noGrp="1"/>
          </p:cNvSpPr>
          <p:nvPr>
            <p:ph type="sldNum" sz="quarter" idx="12"/>
          </p:nvPr>
        </p:nvSpPr>
        <p:spPr/>
        <p:txBody>
          <a:bodyPr/>
          <a:lstStyle/>
          <a:p>
            <a:pPr>
              <a:defRPr/>
            </a:pPr>
            <a:fld id="{A5C6BE28-3A5C-4B64-A5B9-B54636233374}" type="slidenum">
              <a:rPr lang="en-US" smtClean="0"/>
              <a:pPr>
                <a:defRPr/>
              </a:pPr>
              <a:t>14</a:t>
            </a:fld>
            <a:endParaRPr lang="en-US" dirty="0"/>
          </a:p>
        </p:txBody>
      </p:sp>
    </p:spTree>
    <p:extLst>
      <p:ext uri="{BB962C8B-B14F-4D97-AF65-F5344CB8AC3E}">
        <p14:creationId xmlns:p14="http://schemas.microsoft.com/office/powerpoint/2010/main" val="12356473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Recap…</a:t>
            </a:r>
            <a:endParaRPr lang="en-US" dirty="0"/>
          </a:p>
        </p:txBody>
      </p:sp>
      <p:sp>
        <p:nvSpPr>
          <p:cNvPr id="4" name="Slide Number Placeholder 3"/>
          <p:cNvSpPr>
            <a:spLocks noGrp="1"/>
          </p:cNvSpPr>
          <p:nvPr>
            <p:ph type="sldNum" sz="quarter" idx="12"/>
          </p:nvPr>
        </p:nvSpPr>
        <p:spPr/>
        <p:txBody>
          <a:bodyPr/>
          <a:lstStyle/>
          <a:p>
            <a:pPr>
              <a:defRPr/>
            </a:pPr>
            <a:fld id="{A5C6BE28-3A5C-4B64-A5B9-B54636233374}" type="slidenum">
              <a:rPr lang="en-US" smtClean="0"/>
              <a:pPr>
                <a:defRPr/>
              </a:pPr>
              <a:t>15</a:t>
            </a:fld>
            <a:endParaRPr lang="en-US" dirty="0"/>
          </a:p>
        </p:txBody>
      </p:sp>
      <p:sp>
        <p:nvSpPr>
          <p:cNvPr id="3" name="Content Placeholder 2"/>
          <p:cNvSpPr>
            <a:spLocks noGrp="1"/>
          </p:cNvSpPr>
          <p:nvPr>
            <p:ph idx="1"/>
          </p:nvPr>
        </p:nvSpPr>
        <p:spPr/>
        <p:txBody>
          <a:bodyPr/>
          <a:lstStyle/>
          <a:p>
            <a:endParaRPr lang="en-US"/>
          </a:p>
        </p:txBody>
      </p:sp>
      <p:graphicFrame>
        <p:nvGraphicFramePr>
          <p:cNvPr id="6" name="Content Placeholder 4"/>
          <p:cNvGraphicFramePr>
            <a:graphicFrameLocks/>
          </p:cNvGraphicFramePr>
          <p:nvPr>
            <p:extLst>
              <p:ext uri="{D42A27DB-BD31-4B8C-83A1-F6EECF244321}">
                <p14:modId xmlns:p14="http://schemas.microsoft.com/office/powerpoint/2010/main" val="3609829150"/>
              </p:ext>
            </p:extLst>
          </p:nvPr>
        </p:nvGraphicFramePr>
        <p:xfrm>
          <a:off x="457200" y="1600200"/>
          <a:ext cx="80010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979016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1417638"/>
          </a:xfrm>
        </p:spPr>
        <p:txBody>
          <a:bodyPr/>
          <a:lstStyle/>
          <a:p>
            <a:r>
              <a:rPr lang="en-US" sz="3600" dirty="0" smtClean="0">
                <a:solidFill>
                  <a:srgbClr val="FFC000"/>
                </a:solidFill>
              </a:rPr>
              <a:t>All you need is…. </a:t>
            </a:r>
            <a:endParaRPr lang="en-US" sz="3600" dirty="0">
              <a:solidFill>
                <a:srgbClr val="FFC000"/>
              </a:solidFill>
            </a:endParaRPr>
          </a:p>
        </p:txBody>
      </p:sp>
      <p:sp>
        <p:nvSpPr>
          <p:cNvPr id="3" name="Content Placeholder 2"/>
          <p:cNvSpPr>
            <a:spLocks noGrp="1"/>
          </p:cNvSpPr>
          <p:nvPr>
            <p:ph idx="1"/>
          </p:nvPr>
        </p:nvSpPr>
        <p:spPr>
          <a:xfrm>
            <a:off x="457200" y="1219201"/>
            <a:ext cx="8077200" cy="4800599"/>
          </a:xfrm>
        </p:spPr>
        <p:txBody>
          <a:bodyPr/>
          <a:lstStyle/>
          <a:p>
            <a:pPr lvl="0">
              <a:buClr>
                <a:srgbClr val="FF6600"/>
              </a:buClr>
            </a:pPr>
            <a:r>
              <a:rPr lang="en-US" sz="2500" dirty="0" smtClean="0"/>
              <a:t>Your stethoscope (if you normally use one in your profession) and a pen or pencil.</a:t>
            </a:r>
          </a:p>
          <a:p>
            <a:pPr lvl="0">
              <a:buClr>
                <a:srgbClr val="FF6600"/>
              </a:buClr>
            </a:pPr>
            <a:r>
              <a:rPr lang="en-US" sz="2500" dirty="0" smtClean="0"/>
              <a:t>Dress professionally for the exercise. Wear a white coat if you have one.</a:t>
            </a:r>
          </a:p>
          <a:p>
            <a:pPr lvl="0">
              <a:buClr>
                <a:srgbClr val="FF6600"/>
              </a:buClr>
            </a:pPr>
            <a:r>
              <a:rPr lang="en-US" sz="2500" dirty="0" smtClean="0"/>
              <a:t>All equipment and supplies are provided in each exam room.</a:t>
            </a:r>
          </a:p>
          <a:p>
            <a:pPr lvl="0">
              <a:buClr>
                <a:srgbClr val="FF6600"/>
              </a:buClr>
            </a:pPr>
            <a:r>
              <a:rPr lang="en-US" sz="2500" b="1" u="sng" dirty="0" smtClean="0"/>
              <a:t>DO NOT use personal props in the rooms although you may use them outside of the room.</a:t>
            </a:r>
          </a:p>
        </p:txBody>
      </p:sp>
      <p:sp>
        <p:nvSpPr>
          <p:cNvPr id="4" name="Slide Number Placeholder 3"/>
          <p:cNvSpPr>
            <a:spLocks noGrp="1"/>
          </p:cNvSpPr>
          <p:nvPr>
            <p:ph type="sldNum" sz="quarter" idx="12"/>
          </p:nvPr>
        </p:nvSpPr>
        <p:spPr/>
        <p:txBody>
          <a:bodyPr/>
          <a:lstStyle/>
          <a:p>
            <a:pPr>
              <a:defRPr/>
            </a:pPr>
            <a:fld id="{A5C6BE28-3A5C-4B64-A5B9-B54636233374}" type="slidenum">
              <a:rPr lang="en-US" smtClean="0"/>
              <a:pPr>
                <a:defRPr/>
              </a:pPr>
              <a:t>16</a:t>
            </a:fld>
            <a:endParaRPr lang="en-US" dirty="0"/>
          </a:p>
        </p:txBody>
      </p:sp>
    </p:spTree>
    <p:extLst>
      <p:ext uri="{BB962C8B-B14F-4D97-AF65-F5344CB8AC3E}">
        <p14:creationId xmlns:p14="http://schemas.microsoft.com/office/powerpoint/2010/main" val="21113344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467600" cy="1143000"/>
          </a:xfrm>
        </p:spPr>
        <p:txBody>
          <a:bodyPr/>
          <a:lstStyle/>
          <a:p>
            <a:r>
              <a:rPr lang="en-US" dirty="0" smtClean="0">
                <a:solidFill>
                  <a:srgbClr val="FFC000"/>
                </a:solidFill>
              </a:rPr>
              <a:t>Peer-Peer Feedback</a:t>
            </a:r>
            <a:endParaRPr lang="en-US" dirty="0">
              <a:solidFill>
                <a:srgbClr val="FFC000"/>
              </a:solidFill>
            </a:endParaRPr>
          </a:p>
        </p:txBody>
      </p:sp>
      <p:sp>
        <p:nvSpPr>
          <p:cNvPr id="3" name="Content Placeholder 2"/>
          <p:cNvSpPr>
            <a:spLocks noGrp="1"/>
          </p:cNvSpPr>
          <p:nvPr>
            <p:ph idx="1"/>
          </p:nvPr>
        </p:nvSpPr>
        <p:spPr>
          <a:xfrm>
            <a:off x="152400" y="1447800"/>
            <a:ext cx="8763000" cy="5029200"/>
          </a:xfrm>
        </p:spPr>
        <p:txBody>
          <a:bodyPr/>
          <a:lstStyle/>
          <a:p>
            <a:pPr>
              <a:buClr>
                <a:srgbClr val="FF6600"/>
              </a:buClr>
            </a:pPr>
            <a:r>
              <a:rPr lang="en-US" sz="2800" dirty="0" smtClean="0"/>
              <a:t>At the end of the debrief session, you will provide confidential written feedback to each team member on patient communication and teamwork skills </a:t>
            </a:r>
          </a:p>
          <a:p>
            <a:pPr>
              <a:buClr>
                <a:srgbClr val="FF6600"/>
              </a:buClr>
            </a:pPr>
            <a:r>
              <a:rPr lang="en-US" sz="2800" dirty="0" smtClean="0"/>
              <a:t>Specific areas to comment on around teamwork include:</a:t>
            </a:r>
          </a:p>
          <a:p>
            <a:pPr lvl="1">
              <a:buClr>
                <a:srgbClr val="FF6600"/>
              </a:buClr>
            </a:pPr>
            <a:r>
              <a:rPr lang="en-US" sz="2400" dirty="0" smtClean="0"/>
              <a:t>Contributions to the team</a:t>
            </a:r>
          </a:p>
          <a:p>
            <a:pPr lvl="1">
              <a:buClr>
                <a:srgbClr val="FF6600"/>
              </a:buClr>
            </a:pPr>
            <a:r>
              <a:rPr lang="en-US" sz="2400" dirty="0" smtClean="0"/>
              <a:t>Creating </a:t>
            </a:r>
            <a:r>
              <a:rPr lang="en-US" sz="2400" dirty="0"/>
              <a:t>room for </a:t>
            </a:r>
            <a:r>
              <a:rPr lang="en-US" sz="2400" dirty="0" smtClean="0"/>
              <a:t>the input of others</a:t>
            </a:r>
          </a:p>
          <a:p>
            <a:pPr lvl="1">
              <a:buClr>
                <a:srgbClr val="FF6600"/>
              </a:buClr>
            </a:pPr>
            <a:r>
              <a:rPr lang="en-US" sz="2400" dirty="0" smtClean="0"/>
              <a:t>Active listening</a:t>
            </a:r>
          </a:p>
          <a:p>
            <a:pPr lvl="1">
              <a:buClr>
                <a:srgbClr val="FF6600"/>
              </a:buClr>
            </a:pPr>
            <a:r>
              <a:rPr lang="en-US" sz="2400" dirty="0" smtClean="0"/>
              <a:t>Flexibility in problem solving</a:t>
            </a:r>
          </a:p>
          <a:p>
            <a:pPr lvl="1">
              <a:buClr>
                <a:srgbClr val="FF6600"/>
              </a:buClr>
            </a:pPr>
            <a:r>
              <a:rPr lang="en-US" sz="2400" dirty="0" smtClean="0"/>
              <a:t>Focus and organization when communicating</a:t>
            </a:r>
          </a:p>
          <a:p>
            <a:pPr lvl="1">
              <a:buClr>
                <a:srgbClr val="FF6600"/>
              </a:buClr>
            </a:pPr>
            <a:r>
              <a:rPr lang="en-US" sz="2400" dirty="0" smtClean="0"/>
              <a:t>Respect for others’ opinions</a:t>
            </a:r>
            <a:endParaRPr lang="en-US" dirty="0"/>
          </a:p>
        </p:txBody>
      </p:sp>
      <p:sp>
        <p:nvSpPr>
          <p:cNvPr id="4" name="Slide Number Placeholder 3"/>
          <p:cNvSpPr>
            <a:spLocks noGrp="1"/>
          </p:cNvSpPr>
          <p:nvPr>
            <p:ph type="sldNum" sz="quarter" idx="12"/>
          </p:nvPr>
        </p:nvSpPr>
        <p:spPr/>
        <p:txBody>
          <a:bodyPr/>
          <a:lstStyle/>
          <a:p>
            <a:pPr>
              <a:defRPr/>
            </a:pPr>
            <a:fld id="{A5C6BE28-3A5C-4B64-A5B9-B54636233374}" type="slidenum">
              <a:rPr lang="en-US" smtClean="0"/>
              <a:pPr>
                <a:defRPr/>
              </a:pPr>
              <a:t>17</a:t>
            </a:fld>
            <a:endParaRPr lang="en-US" dirty="0"/>
          </a:p>
        </p:txBody>
      </p:sp>
    </p:spTree>
    <p:extLst>
      <p:ext uri="{BB962C8B-B14F-4D97-AF65-F5344CB8AC3E}">
        <p14:creationId xmlns:p14="http://schemas.microsoft.com/office/powerpoint/2010/main" val="23245549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05800" cy="1143000"/>
          </a:xfrm>
        </p:spPr>
        <p:txBody>
          <a:bodyPr/>
          <a:lstStyle/>
          <a:p>
            <a:r>
              <a:rPr lang="en-US" dirty="0" smtClean="0">
                <a:solidFill>
                  <a:srgbClr val="FFC000"/>
                </a:solidFill>
              </a:rPr>
              <a:t>Peer-to-Peer Feedback</a:t>
            </a:r>
            <a:endParaRPr lang="en-US" dirty="0">
              <a:solidFill>
                <a:srgbClr val="FFC000"/>
              </a:solidFill>
            </a:endParaRPr>
          </a:p>
        </p:txBody>
      </p:sp>
      <p:sp>
        <p:nvSpPr>
          <p:cNvPr id="3" name="Content Placeholder 2"/>
          <p:cNvSpPr>
            <a:spLocks noGrp="1"/>
          </p:cNvSpPr>
          <p:nvPr>
            <p:ph idx="1"/>
          </p:nvPr>
        </p:nvSpPr>
        <p:spPr>
          <a:xfrm>
            <a:off x="457200" y="1447800"/>
            <a:ext cx="8458200" cy="5029200"/>
          </a:xfrm>
          <a:prstGeom prst="rect">
            <a:avLst/>
          </a:prstGeom>
        </p:spPr>
        <p:txBody>
          <a:bodyPr/>
          <a:lstStyle/>
          <a:p>
            <a:pPr>
              <a:buClr>
                <a:srgbClr val="FF6600"/>
              </a:buClr>
              <a:buNone/>
            </a:pPr>
            <a:r>
              <a:rPr lang="en-US" sz="3200" dirty="0" smtClean="0"/>
              <a:t>Please keep in mind that the most helpful feedback is:</a:t>
            </a:r>
          </a:p>
          <a:p>
            <a:pPr lvl="1">
              <a:buClr>
                <a:srgbClr val="FF6600"/>
              </a:buClr>
            </a:pPr>
            <a:r>
              <a:rPr lang="en-US" dirty="0" smtClean="0"/>
              <a:t>Specific</a:t>
            </a:r>
          </a:p>
          <a:p>
            <a:pPr lvl="1">
              <a:buClr>
                <a:srgbClr val="FF6600"/>
              </a:buClr>
            </a:pPr>
            <a:r>
              <a:rPr lang="en-US" dirty="0" smtClean="0"/>
              <a:t>Directed at behaviors that can be changed</a:t>
            </a:r>
          </a:p>
          <a:p>
            <a:pPr marL="146050" indent="0">
              <a:buClr>
                <a:srgbClr val="FF6600"/>
              </a:buClr>
              <a:buNone/>
            </a:pPr>
            <a:r>
              <a:rPr lang="en-US" dirty="0" smtClean="0"/>
              <a:t>Consider using a Feedback framework:</a:t>
            </a:r>
          </a:p>
          <a:p>
            <a:pPr lvl="1">
              <a:buClr>
                <a:srgbClr val="FF6600"/>
              </a:buClr>
              <a:buFont typeface="Wingdings" charset="2"/>
              <a:buChar char="ü"/>
            </a:pPr>
            <a:r>
              <a:rPr lang="en-US" sz="3200" b="1" dirty="0" smtClean="0"/>
              <a:t>Keep</a:t>
            </a:r>
            <a:r>
              <a:rPr lang="en-US" dirty="0" smtClean="0"/>
              <a:t> – “I really liked the way you…”</a:t>
            </a:r>
          </a:p>
          <a:p>
            <a:pPr lvl="1">
              <a:buClr>
                <a:srgbClr val="FF6600"/>
              </a:buClr>
              <a:buFont typeface="Wingdings" charset="2"/>
              <a:buChar char="ü"/>
            </a:pPr>
            <a:r>
              <a:rPr lang="en-US" sz="3200" b="1" dirty="0" smtClean="0"/>
              <a:t>Start</a:t>
            </a:r>
            <a:r>
              <a:rPr lang="en-US" dirty="0" smtClean="0"/>
              <a:t> – “One suggestion for the future that you may want to incorporate…”</a:t>
            </a:r>
          </a:p>
          <a:p>
            <a:pPr lvl="1">
              <a:buClr>
                <a:srgbClr val="FF6600"/>
              </a:buClr>
              <a:buFont typeface="Wingdings" charset="2"/>
              <a:buChar char="ü"/>
            </a:pPr>
            <a:r>
              <a:rPr lang="en-US" sz="3200" b="1" dirty="0" smtClean="0"/>
              <a:t>Stop</a:t>
            </a:r>
            <a:r>
              <a:rPr lang="en-US" dirty="0" smtClean="0"/>
              <a:t> – “Avoid using medical jargon…”</a:t>
            </a:r>
          </a:p>
          <a:p>
            <a:pPr marL="146050" indent="0">
              <a:buClr>
                <a:srgbClr val="FF6600"/>
              </a:buClr>
              <a:buNone/>
            </a:pPr>
            <a:endParaRPr lang="en-US" dirty="0"/>
          </a:p>
        </p:txBody>
      </p:sp>
      <p:sp>
        <p:nvSpPr>
          <p:cNvPr id="4" name="Slide Number Placeholder 3"/>
          <p:cNvSpPr>
            <a:spLocks noGrp="1"/>
          </p:cNvSpPr>
          <p:nvPr>
            <p:ph type="sldNum" sz="quarter" idx="12"/>
          </p:nvPr>
        </p:nvSpPr>
        <p:spPr/>
        <p:txBody>
          <a:bodyPr/>
          <a:lstStyle/>
          <a:p>
            <a:pPr>
              <a:defRPr/>
            </a:pPr>
            <a:fld id="{A5C6BE28-3A5C-4B64-A5B9-B54636233374}" type="slidenum">
              <a:rPr lang="en-US" smtClean="0"/>
              <a:pPr>
                <a:defRPr/>
              </a:pPr>
              <a:t>18</a:t>
            </a:fld>
            <a:endParaRPr lang="en-US" dirty="0"/>
          </a:p>
        </p:txBody>
      </p:sp>
    </p:spTree>
    <p:extLst>
      <p:ext uri="{BB962C8B-B14F-4D97-AF65-F5344CB8AC3E}">
        <p14:creationId xmlns:p14="http://schemas.microsoft.com/office/powerpoint/2010/main" val="26987577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Evaluation </a:t>
            </a:r>
            <a:endParaRPr lang="en-US" dirty="0">
              <a:solidFill>
                <a:srgbClr val="FFC000"/>
              </a:solidFill>
            </a:endParaRPr>
          </a:p>
        </p:txBody>
      </p:sp>
      <p:sp>
        <p:nvSpPr>
          <p:cNvPr id="3" name="Content Placeholder 2"/>
          <p:cNvSpPr>
            <a:spLocks noGrp="1"/>
          </p:cNvSpPr>
          <p:nvPr>
            <p:ph idx="1"/>
          </p:nvPr>
        </p:nvSpPr>
        <p:spPr>
          <a:xfrm>
            <a:off x="457200" y="1341437"/>
            <a:ext cx="8229600" cy="4525963"/>
          </a:xfrm>
        </p:spPr>
        <p:txBody>
          <a:bodyPr/>
          <a:lstStyle/>
          <a:p>
            <a:pPr>
              <a:buClr>
                <a:srgbClr val="FF6600"/>
              </a:buClr>
            </a:pPr>
            <a:r>
              <a:rPr lang="en-US" sz="3200" dirty="0" smtClean="0"/>
              <a:t>The SP will evaluate your patient-provider communication skills.</a:t>
            </a:r>
          </a:p>
          <a:p>
            <a:pPr>
              <a:buClr>
                <a:srgbClr val="FF6600"/>
              </a:buClr>
            </a:pPr>
            <a:r>
              <a:rPr lang="en-US" sz="3200" dirty="0" smtClean="0"/>
              <a:t>You will complete a brief survey about the ISPE experience.</a:t>
            </a:r>
          </a:p>
          <a:p>
            <a:pPr>
              <a:buClr>
                <a:srgbClr val="FF6600"/>
              </a:buClr>
            </a:pPr>
            <a:r>
              <a:rPr lang="en-US" sz="3200" dirty="0" smtClean="0"/>
              <a:t>A link to your SP evaluation, Peer feedback, and the digitally recorded video of your patient encounter will be emailed to you within 1 month of the ISPE. </a:t>
            </a:r>
            <a:endParaRPr lang="en-US" sz="2400" dirty="0" smtClean="0"/>
          </a:p>
          <a:p>
            <a:endParaRPr lang="en-US" sz="2400" dirty="0"/>
          </a:p>
        </p:txBody>
      </p:sp>
      <p:sp>
        <p:nvSpPr>
          <p:cNvPr id="4" name="Slide Number Placeholder 3"/>
          <p:cNvSpPr>
            <a:spLocks noGrp="1"/>
          </p:cNvSpPr>
          <p:nvPr>
            <p:ph type="sldNum" sz="quarter" idx="12"/>
          </p:nvPr>
        </p:nvSpPr>
        <p:spPr/>
        <p:txBody>
          <a:bodyPr/>
          <a:lstStyle/>
          <a:p>
            <a:pPr>
              <a:defRPr/>
            </a:pPr>
            <a:fld id="{A5C6BE28-3A5C-4B64-A5B9-B54636233374}" type="slidenum">
              <a:rPr lang="en-US" smtClean="0"/>
              <a:pPr>
                <a:defRPr/>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What is the ISPE?</a:t>
            </a:r>
            <a:endParaRPr lang="en-US" dirty="0">
              <a:solidFill>
                <a:srgbClr val="FFC000"/>
              </a:solidFill>
            </a:endParaRPr>
          </a:p>
        </p:txBody>
      </p:sp>
      <p:sp>
        <p:nvSpPr>
          <p:cNvPr id="3" name="Content Placeholder 2"/>
          <p:cNvSpPr>
            <a:spLocks noGrp="1"/>
          </p:cNvSpPr>
          <p:nvPr>
            <p:ph idx="1"/>
          </p:nvPr>
        </p:nvSpPr>
        <p:spPr>
          <a:xfrm>
            <a:off x="457200" y="1295400"/>
            <a:ext cx="8229600" cy="4525963"/>
          </a:xfrm>
        </p:spPr>
        <p:txBody>
          <a:bodyPr/>
          <a:lstStyle/>
          <a:p>
            <a:pPr lvl="0">
              <a:buNone/>
            </a:pPr>
            <a:r>
              <a:rPr lang="en-US" dirty="0" smtClean="0"/>
              <a:t>During the ISPE you will work in a team of 4 students and a standardized patient (SP)</a:t>
            </a:r>
          </a:p>
          <a:p>
            <a:pPr lvl="0">
              <a:buNone/>
            </a:pPr>
            <a:r>
              <a:rPr lang="en-US" dirty="0" smtClean="0"/>
              <a:t>The ISPE is designed to give you:</a:t>
            </a:r>
          </a:p>
          <a:p>
            <a:pPr lvl="1">
              <a:buClr>
                <a:srgbClr val="FF6600"/>
              </a:buClr>
            </a:pPr>
            <a:r>
              <a:rPr lang="en-US" dirty="0" smtClean="0"/>
              <a:t>An opportunity to work with an </a:t>
            </a:r>
            <a:r>
              <a:rPr lang="en-US" dirty="0" err="1" smtClean="0"/>
              <a:t>interprofessional</a:t>
            </a:r>
            <a:r>
              <a:rPr lang="en-US" dirty="0" smtClean="0"/>
              <a:t> team and learn about their roles.</a:t>
            </a:r>
          </a:p>
          <a:p>
            <a:pPr lvl="1">
              <a:buClr>
                <a:srgbClr val="FF6600"/>
              </a:buClr>
            </a:pPr>
            <a:r>
              <a:rPr lang="en-US" dirty="0" smtClean="0"/>
              <a:t>Experience in developing an interprofessional team care plan</a:t>
            </a:r>
          </a:p>
          <a:p>
            <a:pPr lvl="1">
              <a:buClr>
                <a:srgbClr val="FF6600"/>
              </a:buClr>
            </a:pPr>
            <a:r>
              <a:rPr lang="en-US" dirty="0" smtClean="0"/>
              <a:t>Feedback on your communication and teamwork skills</a:t>
            </a:r>
          </a:p>
          <a:p>
            <a:pPr lvl="1"/>
            <a:endParaRPr lang="en-US" dirty="0" smtClean="0"/>
          </a:p>
        </p:txBody>
      </p:sp>
      <p:sp>
        <p:nvSpPr>
          <p:cNvPr id="4" name="Slide Number Placeholder 3"/>
          <p:cNvSpPr>
            <a:spLocks noGrp="1"/>
          </p:cNvSpPr>
          <p:nvPr>
            <p:ph type="sldNum" sz="quarter" idx="12"/>
          </p:nvPr>
        </p:nvSpPr>
        <p:spPr/>
        <p:txBody>
          <a:bodyPr/>
          <a:lstStyle/>
          <a:p>
            <a:pPr>
              <a:defRPr/>
            </a:pPr>
            <a:fld id="{A5C6BE28-3A5C-4B64-A5B9-B54636233374}" type="slidenum">
              <a:rPr lang="en-US" smtClean="0"/>
              <a:pPr>
                <a:defRPr/>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After Your ISPE Experience</a:t>
            </a:r>
            <a:endParaRPr lang="en-US" dirty="0">
              <a:solidFill>
                <a:srgbClr val="FFC000"/>
              </a:solidFill>
            </a:endParaRPr>
          </a:p>
        </p:txBody>
      </p:sp>
      <p:sp>
        <p:nvSpPr>
          <p:cNvPr id="3" name="Content Placeholder 2"/>
          <p:cNvSpPr>
            <a:spLocks noGrp="1"/>
          </p:cNvSpPr>
          <p:nvPr>
            <p:ph idx="1"/>
          </p:nvPr>
        </p:nvSpPr>
        <p:spPr>
          <a:xfrm>
            <a:off x="457200" y="1600200"/>
            <a:ext cx="8077200" cy="4525963"/>
          </a:xfrm>
        </p:spPr>
        <p:txBody>
          <a:bodyPr/>
          <a:lstStyle/>
          <a:p>
            <a:pPr>
              <a:buClr>
                <a:srgbClr val="FF6600"/>
              </a:buClr>
            </a:pPr>
            <a:r>
              <a:rPr lang="en-US" dirty="0" smtClean="0"/>
              <a:t>You will also be able to access a referenced sample team plan to review medical issues in the case.</a:t>
            </a:r>
          </a:p>
          <a:p>
            <a:pPr>
              <a:buClr>
                <a:srgbClr val="FF6600"/>
              </a:buClr>
            </a:pPr>
            <a:r>
              <a:rPr lang="en-US" dirty="0" smtClean="0"/>
              <a:t>We recommend that you review your SP encounter with a faculty member.</a:t>
            </a:r>
            <a:endParaRPr lang="en-US" dirty="0"/>
          </a:p>
        </p:txBody>
      </p:sp>
      <p:sp>
        <p:nvSpPr>
          <p:cNvPr id="4" name="Slide Number Placeholder 3"/>
          <p:cNvSpPr>
            <a:spLocks noGrp="1"/>
          </p:cNvSpPr>
          <p:nvPr>
            <p:ph type="sldNum" sz="quarter" idx="12"/>
          </p:nvPr>
        </p:nvSpPr>
        <p:spPr/>
        <p:txBody>
          <a:bodyPr/>
          <a:lstStyle/>
          <a:p>
            <a:pPr>
              <a:defRPr/>
            </a:pPr>
            <a:fld id="{A5C6BE28-3A5C-4B64-A5B9-B54636233374}" type="slidenum">
              <a:rPr lang="en-US" smtClean="0"/>
              <a:pPr>
                <a:defRPr/>
              </a:pPr>
              <a:t>20</a:t>
            </a:fld>
            <a:endParaRPr lang="en-US" dirty="0"/>
          </a:p>
        </p:txBody>
      </p:sp>
    </p:spTree>
    <p:extLst>
      <p:ext uri="{BB962C8B-B14F-4D97-AF65-F5344CB8AC3E}">
        <p14:creationId xmlns:p14="http://schemas.microsoft.com/office/powerpoint/2010/main" val="6073604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Final Words</a:t>
            </a:r>
            <a:endParaRPr lang="en-US" dirty="0">
              <a:solidFill>
                <a:srgbClr val="FFC000"/>
              </a:solidFill>
            </a:endParaRPr>
          </a:p>
        </p:txBody>
      </p:sp>
      <p:sp>
        <p:nvSpPr>
          <p:cNvPr id="3" name="Content Placeholder 2"/>
          <p:cNvSpPr>
            <a:spLocks noGrp="1"/>
          </p:cNvSpPr>
          <p:nvPr>
            <p:ph idx="1"/>
          </p:nvPr>
        </p:nvSpPr>
        <p:spPr>
          <a:xfrm>
            <a:off x="457200" y="1447800"/>
            <a:ext cx="7696200" cy="4678363"/>
          </a:xfrm>
        </p:spPr>
        <p:txBody>
          <a:bodyPr/>
          <a:lstStyle/>
          <a:p>
            <a:pPr>
              <a:buClr>
                <a:srgbClr val="FF6600"/>
              </a:buClr>
              <a:buNone/>
            </a:pPr>
            <a:r>
              <a:rPr lang="en-US" dirty="0" smtClean="0"/>
              <a:t>	We hope that this is a positive </a:t>
            </a:r>
            <a:r>
              <a:rPr lang="en-US" dirty="0" err="1" smtClean="0"/>
              <a:t>interprofessional</a:t>
            </a:r>
            <a:r>
              <a:rPr lang="en-US" dirty="0" smtClean="0"/>
              <a:t> learning experience for you!</a:t>
            </a:r>
          </a:p>
          <a:p>
            <a:pPr>
              <a:buClr>
                <a:srgbClr val="FF6600"/>
              </a:buClr>
              <a:buNone/>
            </a:pPr>
            <a:endParaRPr lang="en-US" b="1" dirty="0" smtClean="0"/>
          </a:p>
          <a:p>
            <a:pPr>
              <a:buClr>
                <a:srgbClr val="FF6600"/>
              </a:buClr>
              <a:buNone/>
            </a:pPr>
            <a:endParaRPr lang="en-US" b="1" dirty="0" smtClean="0"/>
          </a:p>
          <a:p>
            <a:pPr>
              <a:buClr>
                <a:srgbClr val="FF6600"/>
              </a:buClr>
              <a:buNone/>
            </a:pPr>
            <a:endParaRPr lang="en-US" b="1" dirty="0" smtClean="0"/>
          </a:p>
          <a:p>
            <a:pPr>
              <a:buClr>
                <a:srgbClr val="FF6600"/>
              </a:buClr>
              <a:buNone/>
            </a:pPr>
            <a:endParaRPr lang="en-US" b="1" dirty="0" smtClean="0"/>
          </a:p>
          <a:p>
            <a:pPr>
              <a:buClr>
                <a:srgbClr val="FF6600"/>
              </a:buClr>
              <a:buNone/>
            </a:pPr>
            <a:endParaRPr lang="en-US" b="1" dirty="0" smtClean="0"/>
          </a:p>
          <a:p>
            <a:pPr>
              <a:buClr>
                <a:srgbClr val="FF6600"/>
              </a:buClr>
              <a:buNone/>
            </a:pPr>
            <a:r>
              <a:rPr lang="en-US" sz="3600" b="1" dirty="0" smtClean="0"/>
              <a:t> </a:t>
            </a:r>
            <a:endParaRPr lang="en-US" sz="3600" dirty="0"/>
          </a:p>
        </p:txBody>
      </p:sp>
      <p:sp>
        <p:nvSpPr>
          <p:cNvPr id="4" name="Slide Number Placeholder 3"/>
          <p:cNvSpPr>
            <a:spLocks noGrp="1"/>
          </p:cNvSpPr>
          <p:nvPr>
            <p:ph type="sldNum" sz="quarter" idx="12"/>
          </p:nvPr>
        </p:nvSpPr>
        <p:spPr/>
        <p:txBody>
          <a:bodyPr/>
          <a:lstStyle/>
          <a:p>
            <a:pPr>
              <a:defRPr/>
            </a:pPr>
            <a:fld id="{A5C6BE28-3A5C-4B64-A5B9-B54636233374}" type="slidenum">
              <a:rPr lang="en-US" smtClean="0"/>
              <a:pPr>
                <a:defRPr/>
              </a:pPr>
              <a:t>21</a:t>
            </a:fld>
            <a:endParaRPr lang="en-US" dirty="0"/>
          </a:p>
        </p:txBody>
      </p:sp>
      <p:pic>
        <p:nvPicPr>
          <p:cNvPr id="5" name="Picture 4"/>
          <p:cNvPicPr>
            <a:picLocks noChangeAspect="1"/>
          </p:cNvPicPr>
          <p:nvPr/>
        </p:nvPicPr>
        <p:blipFill>
          <a:blip r:embed="rId2" cstate="print"/>
          <a:stretch>
            <a:fillRect/>
          </a:stretch>
        </p:blipFill>
        <p:spPr>
          <a:xfrm>
            <a:off x="2476500" y="3048000"/>
            <a:ext cx="3657600" cy="2444496"/>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Pre-work for the ISPE</a:t>
            </a:r>
            <a:endParaRPr lang="en-US" dirty="0"/>
          </a:p>
        </p:txBody>
      </p:sp>
      <p:sp>
        <p:nvSpPr>
          <p:cNvPr id="3" name="Content Placeholder 2"/>
          <p:cNvSpPr>
            <a:spLocks noGrp="1"/>
          </p:cNvSpPr>
          <p:nvPr>
            <p:ph idx="1"/>
          </p:nvPr>
        </p:nvSpPr>
        <p:spPr/>
        <p:txBody>
          <a:bodyPr/>
          <a:lstStyle/>
          <a:p>
            <a:pPr>
              <a:buClr>
                <a:srgbClr val="FF6600"/>
              </a:buClr>
              <a:buFont typeface="Wingdings" charset="2"/>
              <a:buChar char="q"/>
            </a:pPr>
            <a:r>
              <a:rPr lang="en-US" sz="3600" dirty="0" smtClean="0"/>
              <a:t>Review this </a:t>
            </a:r>
            <a:r>
              <a:rPr lang="en-US" sz="3600" dirty="0" err="1" smtClean="0"/>
              <a:t>powerpoint</a:t>
            </a:r>
            <a:r>
              <a:rPr lang="en-US" sz="3600" dirty="0" smtClean="0"/>
              <a:t>.</a:t>
            </a:r>
          </a:p>
          <a:p>
            <a:pPr>
              <a:buClr>
                <a:srgbClr val="FF6600"/>
              </a:buClr>
              <a:buFont typeface="Wingdings" charset="2"/>
              <a:buChar char="q"/>
            </a:pPr>
            <a:r>
              <a:rPr lang="en-US" sz="3600" dirty="0" smtClean="0"/>
              <a:t>Review intraoral examination findings folder on the CLE.</a:t>
            </a:r>
            <a:endParaRPr lang="en-US" sz="3600" dirty="0"/>
          </a:p>
        </p:txBody>
      </p:sp>
      <p:sp>
        <p:nvSpPr>
          <p:cNvPr id="4" name="Slide Number Placeholder 3"/>
          <p:cNvSpPr>
            <a:spLocks noGrp="1"/>
          </p:cNvSpPr>
          <p:nvPr>
            <p:ph type="sldNum" sz="quarter" idx="12"/>
          </p:nvPr>
        </p:nvSpPr>
        <p:spPr/>
        <p:txBody>
          <a:bodyPr/>
          <a:lstStyle/>
          <a:p>
            <a:pPr>
              <a:defRPr/>
            </a:pPr>
            <a:fld id="{A5C6BE28-3A5C-4B64-A5B9-B54636233374}" type="slidenum">
              <a:rPr lang="en-US" smtClean="0"/>
              <a:pPr>
                <a:defRPr/>
              </a:pPr>
              <a:t>3</a:t>
            </a:fld>
            <a:endParaRPr lang="en-US" dirty="0"/>
          </a:p>
        </p:txBody>
      </p:sp>
    </p:spTree>
    <p:extLst>
      <p:ext uri="{BB962C8B-B14F-4D97-AF65-F5344CB8AC3E}">
        <p14:creationId xmlns:p14="http://schemas.microsoft.com/office/powerpoint/2010/main" val="39987668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ISPE Team Members</a:t>
            </a:r>
            <a:endParaRPr lang="en-US" dirty="0">
              <a:solidFill>
                <a:srgbClr val="FFC000"/>
              </a:solidFill>
            </a:endParaRPr>
          </a:p>
        </p:txBody>
      </p:sp>
      <p:sp>
        <p:nvSpPr>
          <p:cNvPr id="3" name="Content Placeholder 2"/>
          <p:cNvSpPr>
            <a:spLocks noGrp="1"/>
          </p:cNvSpPr>
          <p:nvPr>
            <p:ph idx="1"/>
          </p:nvPr>
        </p:nvSpPr>
        <p:spPr/>
        <p:txBody>
          <a:bodyPr/>
          <a:lstStyle/>
          <a:p>
            <a:pPr>
              <a:buNone/>
            </a:pPr>
            <a:r>
              <a:rPr lang="en-US" dirty="0" smtClean="0"/>
              <a:t>During the ISPE your team may include the following members:</a:t>
            </a:r>
          </a:p>
          <a:p>
            <a:pPr lvl="1">
              <a:buClr>
                <a:srgbClr val="FF6600"/>
              </a:buClr>
            </a:pPr>
            <a:r>
              <a:rPr lang="en-US" sz="2400" dirty="0" smtClean="0"/>
              <a:t>3</a:t>
            </a:r>
            <a:r>
              <a:rPr lang="en-US" sz="2400" baseline="30000" dirty="0" smtClean="0"/>
              <a:t>rd </a:t>
            </a:r>
            <a:r>
              <a:rPr lang="en-US" sz="2400" dirty="0" smtClean="0"/>
              <a:t>year medical student</a:t>
            </a:r>
          </a:p>
          <a:p>
            <a:pPr lvl="1">
              <a:buClr>
                <a:srgbClr val="FF6600"/>
              </a:buClr>
            </a:pPr>
            <a:r>
              <a:rPr lang="en-US" sz="2400" dirty="0" smtClean="0"/>
              <a:t>3</a:t>
            </a:r>
            <a:r>
              <a:rPr lang="en-US" sz="2400" baseline="30000" dirty="0" smtClean="0"/>
              <a:t>rd</a:t>
            </a:r>
            <a:r>
              <a:rPr lang="en-US" sz="2400" dirty="0" smtClean="0"/>
              <a:t> year dental student</a:t>
            </a:r>
          </a:p>
          <a:p>
            <a:pPr lvl="1">
              <a:buClr>
                <a:srgbClr val="FF6600"/>
              </a:buClr>
            </a:pPr>
            <a:r>
              <a:rPr lang="en-US" sz="2400" dirty="0" smtClean="0"/>
              <a:t>3</a:t>
            </a:r>
            <a:r>
              <a:rPr lang="en-US" sz="2400" baseline="30000" dirty="0" smtClean="0"/>
              <a:t>rd</a:t>
            </a:r>
            <a:r>
              <a:rPr lang="en-US" sz="2400" dirty="0" smtClean="0"/>
              <a:t> or 4</a:t>
            </a:r>
            <a:r>
              <a:rPr lang="en-US" sz="2400" baseline="30000" dirty="0" smtClean="0"/>
              <a:t>th</a:t>
            </a:r>
            <a:r>
              <a:rPr lang="en-US" sz="2400" dirty="0" smtClean="0"/>
              <a:t> year pharmacy student</a:t>
            </a:r>
          </a:p>
          <a:p>
            <a:pPr lvl="1">
              <a:buClr>
                <a:srgbClr val="FF6600"/>
              </a:buClr>
            </a:pPr>
            <a:r>
              <a:rPr lang="en-US" sz="2400" dirty="0" smtClean="0"/>
              <a:t>1</a:t>
            </a:r>
            <a:r>
              <a:rPr lang="en-US" sz="2400" baseline="30000" dirty="0" smtClean="0"/>
              <a:t>st</a:t>
            </a:r>
            <a:r>
              <a:rPr lang="en-US" sz="2400" dirty="0" smtClean="0"/>
              <a:t> year nurse practitioner student/clinical nurse specialist</a:t>
            </a:r>
          </a:p>
          <a:p>
            <a:pPr lvl="1">
              <a:buClr>
                <a:srgbClr val="FF6600"/>
              </a:buClr>
            </a:pPr>
            <a:r>
              <a:rPr lang="en-US" sz="2400" dirty="0" smtClean="0"/>
              <a:t>2</a:t>
            </a:r>
            <a:r>
              <a:rPr lang="en-US" sz="2400" baseline="30000" dirty="0"/>
              <a:t>n</a:t>
            </a:r>
            <a:r>
              <a:rPr lang="en-US" sz="2400" baseline="30000" dirty="0" smtClean="0"/>
              <a:t>d</a:t>
            </a:r>
            <a:r>
              <a:rPr lang="en-US" sz="2400" dirty="0" smtClean="0"/>
              <a:t> year physical therapy student</a:t>
            </a:r>
          </a:p>
          <a:p>
            <a:pPr lvl="1">
              <a:buClr>
                <a:srgbClr val="FF6600"/>
              </a:buClr>
            </a:pPr>
            <a:r>
              <a:rPr lang="en-US" sz="2400" dirty="0" smtClean="0"/>
              <a:t>Interns from the dietician program</a:t>
            </a:r>
          </a:p>
          <a:p>
            <a:pPr lvl="1">
              <a:buClr>
                <a:srgbClr val="FF6600"/>
              </a:buClr>
            </a:pPr>
            <a:r>
              <a:rPr lang="en-US" sz="2400" dirty="0" smtClean="0"/>
              <a:t>2</a:t>
            </a:r>
            <a:r>
              <a:rPr lang="en-US" sz="2400" baseline="30000" dirty="0" smtClean="0"/>
              <a:t>nd</a:t>
            </a:r>
            <a:r>
              <a:rPr lang="en-US" sz="2400" dirty="0" smtClean="0"/>
              <a:t> </a:t>
            </a:r>
            <a:r>
              <a:rPr lang="en-US" sz="2400" dirty="0"/>
              <a:t>year </a:t>
            </a:r>
            <a:r>
              <a:rPr lang="en-US" sz="2400" dirty="0" smtClean="0"/>
              <a:t>social work student</a:t>
            </a:r>
          </a:p>
          <a:p>
            <a:pPr lvl="1">
              <a:buClr>
                <a:srgbClr val="FF6600"/>
              </a:buClr>
            </a:pPr>
            <a:r>
              <a:rPr lang="en-US" sz="2400" dirty="0" smtClean="0"/>
              <a:t>Chaplain intern</a:t>
            </a:r>
          </a:p>
          <a:p>
            <a:pPr lvl="1"/>
            <a:endParaRPr lang="en-US" sz="2400" dirty="0"/>
          </a:p>
          <a:p>
            <a:pPr marL="449263" lvl="1" indent="0">
              <a:buNone/>
            </a:pPr>
            <a:endParaRPr lang="en-US" sz="2400" dirty="0" smtClean="0"/>
          </a:p>
          <a:p>
            <a:pPr marL="449263" lvl="1" indent="0">
              <a:buNone/>
            </a:pPr>
            <a:endParaRPr lang="en-US" sz="2400" dirty="0" smtClean="0"/>
          </a:p>
          <a:p>
            <a:pPr lvl="1"/>
            <a:endParaRPr lang="en-US" dirty="0" smtClean="0"/>
          </a:p>
        </p:txBody>
      </p:sp>
      <p:sp>
        <p:nvSpPr>
          <p:cNvPr id="4" name="Slide Number Placeholder 3"/>
          <p:cNvSpPr>
            <a:spLocks noGrp="1"/>
          </p:cNvSpPr>
          <p:nvPr>
            <p:ph type="sldNum" sz="quarter" idx="12"/>
          </p:nvPr>
        </p:nvSpPr>
        <p:spPr/>
        <p:txBody>
          <a:bodyPr/>
          <a:lstStyle/>
          <a:p>
            <a:pPr>
              <a:defRPr/>
            </a:pPr>
            <a:fld id="{A5C6BE28-3A5C-4B64-A5B9-B54636233374}" type="slidenum">
              <a:rPr lang="en-US" smtClean="0"/>
              <a:pPr>
                <a:defRPr/>
              </a:pPr>
              <a:t>4</a:t>
            </a:fld>
            <a:endParaRPr lang="en-US" dirty="0"/>
          </a:p>
        </p:txBody>
      </p:sp>
    </p:spTree>
    <p:extLst>
      <p:ext uri="{BB962C8B-B14F-4D97-AF65-F5344CB8AC3E}">
        <p14:creationId xmlns:p14="http://schemas.microsoft.com/office/powerpoint/2010/main" val="38914947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It’s all about the process…</a:t>
            </a:r>
            <a:endParaRPr lang="en-US" dirty="0">
              <a:solidFill>
                <a:srgbClr val="FFC000"/>
              </a:solidFill>
            </a:endParaRPr>
          </a:p>
        </p:txBody>
      </p:sp>
      <p:sp>
        <p:nvSpPr>
          <p:cNvPr id="3" name="Content Placeholder 2"/>
          <p:cNvSpPr>
            <a:spLocks noGrp="1"/>
          </p:cNvSpPr>
          <p:nvPr>
            <p:ph idx="1"/>
          </p:nvPr>
        </p:nvSpPr>
        <p:spPr>
          <a:xfrm>
            <a:off x="0" y="1447801"/>
            <a:ext cx="5181600" cy="4495800"/>
          </a:xfrm>
        </p:spPr>
        <p:txBody>
          <a:bodyPr/>
          <a:lstStyle/>
          <a:p>
            <a:pPr marL="561975" indent="-457200">
              <a:lnSpc>
                <a:spcPct val="110000"/>
              </a:lnSpc>
              <a:buClr>
                <a:srgbClr val="FF0000"/>
              </a:buClr>
              <a:buFont typeface="Arial"/>
              <a:buChar char="•"/>
            </a:pPr>
            <a:r>
              <a:rPr lang="en-US" sz="2800" dirty="0" smtClean="0"/>
              <a:t>It is about working in a team with the patient to come to a clinical understanding of what might be going on and formulating a team plan. </a:t>
            </a:r>
          </a:p>
          <a:p>
            <a:pPr marL="561975" indent="-457200">
              <a:lnSpc>
                <a:spcPct val="110000"/>
              </a:lnSpc>
              <a:buClr>
                <a:srgbClr val="FF0000"/>
              </a:buClr>
              <a:buFont typeface="Arial"/>
              <a:buChar char="•"/>
            </a:pPr>
            <a:r>
              <a:rPr lang="en-US" sz="2800" dirty="0" smtClean="0"/>
              <a:t>It is also an opportunity to teach your team members about your profession</a:t>
            </a:r>
            <a:r>
              <a:rPr lang="en-US" sz="2400" dirty="0" smtClean="0"/>
              <a:t>.</a:t>
            </a:r>
          </a:p>
        </p:txBody>
      </p:sp>
      <p:sp>
        <p:nvSpPr>
          <p:cNvPr id="4" name="Slide Number Placeholder 3"/>
          <p:cNvSpPr>
            <a:spLocks noGrp="1"/>
          </p:cNvSpPr>
          <p:nvPr>
            <p:ph type="sldNum" sz="quarter" idx="12"/>
          </p:nvPr>
        </p:nvSpPr>
        <p:spPr/>
        <p:txBody>
          <a:bodyPr/>
          <a:lstStyle/>
          <a:p>
            <a:pPr>
              <a:defRPr/>
            </a:pPr>
            <a:fld id="{A5C6BE28-3A5C-4B64-A5B9-B54636233374}" type="slidenum">
              <a:rPr lang="en-US" smtClean="0"/>
              <a:pPr>
                <a:defRPr/>
              </a:pPr>
              <a:t>5</a:t>
            </a:fld>
            <a:endParaRPr lang="en-US" dirty="0"/>
          </a:p>
        </p:txBody>
      </p:sp>
      <p:pic>
        <p:nvPicPr>
          <p:cNvPr id="6" name="Picture 5" descr="ISPE#6.JPG"/>
          <p:cNvPicPr>
            <a:picLocks noChangeAspect="1"/>
          </p:cNvPicPr>
          <p:nvPr/>
        </p:nvPicPr>
        <p:blipFill>
          <a:blip r:embed="rId3" cstate="print"/>
          <a:srcRect t="10000" b="12222"/>
          <a:stretch>
            <a:fillRect/>
          </a:stretch>
        </p:blipFill>
        <p:spPr>
          <a:xfrm>
            <a:off x="5181600" y="1752600"/>
            <a:ext cx="3658809" cy="38100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ISPE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780016479"/>
              </p:ext>
            </p:extLst>
          </p:nvPr>
        </p:nvGraphicFramePr>
        <p:xfrm>
          <a:off x="457200" y="1600200"/>
          <a:ext cx="80010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pPr>
              <a:defRPr/>
            </a:pPr>
            <a:fld id="{A5C6BE28-3A5C-4B64-A5B9-B54636233374}" type="slidenum">
              <a:rPr lang="en-US" smtClean="0"/>
              <a:pPr>
                <a:defRPr/>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lstStyle/>
          <a:p>
            <a:r>
              <a:rPr lang="en-US" dirty="0" smtClean="0">
                <a:solidFill>
                  <a:srgbClr val="FFC000"/>
                </a:solidFill>
              </a:rPr>
              <a:t>ISPE Format – Initial Huddle</a:t>
            </a:r>
            <a:endParaRPr lang="en-US" dirty="0">
              <a:solidFill>
                <a:srgbClr val="FFC000"/>
              </a:solidFill>
            </a:endParaRPr>
          </a:p>
        </p:txBody>
      </p:sp>
      <p:sp>
        <p:nvSpPr>
          <p:cNvPr id="3" name="Content Placeholder 2"/>
          <p:cNvSpPr>
            <a:spLocks noGrp="1"/>
          </p:cNvSpPr>
          <p:nvPr>
            <p:ph idx="1"/>
          </p:nvPr>
        </p:nvSpPr>
        <p:spPr>
          <a:xfrm>
            <a:off x="304800" y="1066800"/>
            <a:ext cx="8839200" cy="5791200"/>
          </a:xfrm>
        </p:spPr>
        <p:txBody>
          <a:bodyPr/>
          <a:lstStyle/>
          <a:p>
            <a:pPr marL="173038" indent="0">
              <a:spcAft>
                <a:spcPts val="1200"/>
              </a:spcAft>
              <a:buClr>
                <a:srgbClr val="FF6600"/>
              </a:buClr>
              <a:buNone/>
            </a:pPr>
            <a:r>
              <a:rPr lang="en-US" dirty="0" smtClean="0"/>
              <a:t>You will have a 12 min “team huddle” to review the Patient Presenting Information.</a:t>
            </a:r>
          </a:p>
          <a:p>
            <a:pPr marL="173038" indent="0">
              <a:spcAft>
                <a:spcPts val="1200"/>
              </a:spcAft>
              <a:buClr>
                <a:srgbClr val="FF6600"/>
              </a:buClr>
              <a:buNone/>
            </a:pPr>
            <a:r>
              <a:rPr lang="en-US" sz="3200" dirty="0" smtClean="0"/>
              <a:t>During your Huddle, your team will:</a:t>
            </a:r>
          </a:p>
          <a:p>
            <a:pPr lvl="1">
              <a:spcBef>
                <a:spcPts val="600"/>
              </a:spcBef>
              <a:buClr>
                <a:srgbClr val="FF6600"/>
              </a:buClr>
            </a:pPr>
            <a:r>
              <a:rPr lang="en-US" sz="2800" dirty="0" smtClean="0"/>
              <a:t>Review the case and have each team member talk about their role and how they would approach the case from their profession.</a:t>
            </a:r>
          </a:p>
          <a:p>
            <a:pPr lvl="1">
              <a:buClr>
                <a:srgbClr val="FF6600"/>
              </a:buClr>
            </a:pPr>
            <a:r>
              <a:rPr lang="en-US" sz="2800" dirty="0" smtClean="0"/>
              <a:t>Consider the unique skills that each team member brings to the encounter and areas of overlap</a:t>
            </a:r>
          </a:p>
          <a:p>
            <a:pPr lvl="1">
              <a:buClr>
                <a:srgbClr val="FF6600"/>
              </a:buClr>
            </a:pPr>
            <a:r>
              <a:rPr lang="en-US" sz="2800" dirty="0" smtClean="0"/>
              <a:t>Strategize and divide up tasks</a:t>
            </a:r>
          </a:p>
          <a:p>
            <a:pPr lvl="1">
              <a:buClr>
                <a:srgbClr val="FF6600"/>
              </a:buClr>
            </a:pPr>
            <a:r>
              <a:rPr lang="en-US" sz="2800" dirty="0" smtClean="0"/>
              <a:t>Decide the order for the team interviews</a:t>
            </a:r>
            <a:endParaRPr lang="en-US" sz="2800" dirty="0"/>
          </a:p>
        </p:txBody>
      </p:sp>
      <p:sp>
        <p:nvSpPr>
          <p:cNvPr id="4" name="Slide Number Placeholder 3"/>
          <p:cNvSpPr>
            <a:spLocks noGrp="1"/>
          </p:cNvSpPr>
          <p:nvPr>
            <p:ph type="sldNum" sz="quarter" idx="12"/>
          </p:nvPr>
        </p:nvSpPr>
        <p:spPr/>
        <p:txBody>
          <a:bodyPr/>
          <a:lstStyle/>
          <a:p>
            <a:pPr>
              <a:defRPr/>
            </a:pPr>
            <a:fld id="{A5C6BE28-3A5C-4B64-A5B9-B54636233374}" type="slidenum">
              <a:rPr lang="en-US" smtClean="0"/>
              <a:pPr>
                <a:defRPr/>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839200" cy="1143000"/>
          </a:xfrm>
        </p:spPr>
        <p:txBody>
          <a:bodyPr/>
          <a:lstStyle/>
          <a:p>
            <a:r>
              <a:rPr lang="en-US" dirty="0" smtClean="0">
                <a:solidFill>
                  <a:srgbClr val="FFC000"/>
                </a:solidFill>
              </a:rPr>
              <a:t>ISPE Format: Patient Encounter</a:t>
            </a:r>
            <a:endParaRPr lang="en-US" dirty="0">
              <a:solidFill>
                <a:srgbClr val="FFC000"/>
              </a:solidFill>
            </a:endParaRPr>
          </a:p>
        </p:txBody>
      </p:sp>
      <p:sp>
        <p:nvSpPr>
          <p:cNvPr id="3" name="Content Placeholder 2"/>
          <p:cNvSpPr>
            <a:spLocks noGrp="1"/>
          </p:cNvSpPr>
          <p:nvPr>
            <p:ph idx="1"/>
          </p:nvPr>
        </p:nvSpPr>
        <p:spPr>
          <a:xfrm>
            <a:off x="381000" y="1447800"/>
            <a:ext cx="8382000" cy="4953000"/>
          </a:xfrm>
        </p:spPr>
        <p:txBody>
          <a:bodyPr/>
          <a:lstStyle/>
          <a:p>
            <a:pPr>
              <a:buClr>
                <a:srgbClr val="FF6600"/>
              </a:buClr>
            </a:pPr>
            <a:r>
              <a:rPr lang="en-US" sz="2800" dirty="0" smtClean="0"/>
              <a:t>For the patient encounter, each team member will have </a:t>
            </a:r>
            <a:r>
              <a:rPr lang="en-US" sz="2800" b="1" dirty="0" smtClean="0"/>
              <a:t>10</a:t>
            </a:r>
            <a:r>
              <a:rPr lang="en-US" sz="2800" dirty="0" smtClean="0"/>
              <a:t> minutes with the patient. In that time you may perform any combination of History, PE and sharing information/education.</a:t>
            </a:r>
          </a:p>
          <a:p>
            <a:pPr>
              <a:spcBef>
                <a:spcPts val="600"/>
              </a:spcBef>
              <a:spcAft>
                <a:spcPts val="600"/>
              </a:spcAft>
              <a:buClr>
                <a:srgbClr val="FF6600"/>
              </a:buClr>
            </a:pPr>
            <a:r>
              <a:rPr lang="en-US" sz="2800" dirty="0" smtClean="0"/>
              <a:t>Team members observe the encounter quietly in the room. ISPE faculty </a:t>
            </a:r>
            <a:r>
              <a:rPr lang="en-US" sz="2800" dirty="0" smtClean="0"/>
              <a:t>facilitators observe </a:t>
            </a:r>
            <a:r>
              <a:rPr lang="en-US" sz="2800" dirty="0" smtClean="0"/>
              <a:t>remotely.</a:t>
            </a:r>
          </a:p>
          <a:p>
            <a:pPr>
              <a:buClr>
                <a:srgbClr val="FF6600"/>
              </a:buClr>
            </a:pPr>
            <a:r>
              <a:rPr lang="en-US" sz="2800" dirty="0" smtClean="0"/>
              <a:t>Team huddles and all encounters are recorded.</a:t>
            </a:r>
          </a:p>
          <a:p>
            <a:pPr>
              <a:buClr>
                <a:srgbClr val="FF6600"/>
              </a:buClr>
            </a:pPr>
            <a:r>
              <a:rPr lang="en-US" sz="2800" dirty="0" smtClean="0"/>
              <a:t>The </a:t>
            </a:r>
            <a:r>
              <a:rPr lang="en-US" sz="2800" dirty="0"/>
              <a:t>S</a:t>
            </a:r>
            <a:r>
              <a:rPr lang="en-US" sz="2800" dirty="0" smtClean="0"/>
              <a:t>tandardized Patient (SP) will submit an evaluation for each team member based on the encounter.</a:t>
            </a:r>
          </a:p>
        </p:txBody>
      </p:sp>
      <p:sp>
        <p:nvSpPr>
          <p:cNvPr id="4" name="Slide Number Placeholder 3"/>
          <p:cNvSpPr>
            <a:spLocks noGrp="1"/>
          </p:cNvSpPr>
          <p:nvPr>
            <p:ph type="sldNum" sz="quarter" idx="12"/>
          </p:nvPr>
        </p:nvSpPr>
        <p:spPr/>
        <p:txBody>
          <a:bodyPr/>
          <a:lstStyle/>
          <a:p>
            <a:pPr>
              <a:defRPr/>
            </a:pPr>
            <a:fld id="{A5C6BE28-3A5C-4B64-A5B9-B54636233374}" type="slidenum">
              <a:rPr lang="en-US" smtClean="0"/>
              <a:pPr>
                <a:defRPr/>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No invasive procedures</a:t>
            </a:r>
            <a:endParaRPr lang="en-US" dirty="0">
              <a:solidFill>
                <a:srgbClr val="FFC000"/>
              </a:solidFill>
            </a:endParaRPr>
          </a:p>
        </p:txBody>
      </p:sp>
      <p:sp>
        <p:nvSpPr>
          <p:cNvPr id="3" name="Content Placeholder 2"/>
          <p:cNvSpPr>
            <a:spLocks noGrp="1"/>
          </p:cNvSpPr>
          <p:nvPr>
            <p:ph idx="1"/>
          </p:nvPr>
        </p:nvSpPr>
        <p:spPr>
          <a:xfrm>
            <a:off x="457200" y="1600200"/>
            <a:ext cx="7772400" cy="4525963"/>
          </a:xfrm>
        </p:spPr>
        <p:txBody>
          <a:bodyPr/>
          <a:lstStyle/>
          <a:p>
            <a:pPr lvl="0">
              <a:buClr>
                <a:srgbClr val="FF6600"/>
              </a:buClr>
              <a:buSzPct val="127000"/>
              <a:buFont typeface="Wingdings" pitchFamily="2" charset="2"/>
              <a:buChar char="Ø"/>
            </a:pPr>
            <a:r>
              <a:rPr lang="en-US" sz="2400" dirty="0" smtClean="0"/>
              <a:t>For </a:t>
            </a:r>
            <a:r>
              <a:rPr lang="en-US" sz="2400" b="1" dirty="0" smtClean="0"/>
              <a:t>dental students</a:t>
            </a:r>
            <a:r>
              <a:rPr lang="en-US" sz="2400" dirty="0" smtClean="0"/>
              <a:t>, there will be no intraoral examination or periodontal probing. You can perform an external exam. The dental findings are available on the CLE and you should review them prior to the exercise</a:t>
            </a:r>
            <a:r>
              <a:rPr lang="en-US" sz="2400" b="1" dirty="0"/>
              <a:t>.</a:t>
            </a:r>
            <a:r>
              <a:rPr lang="en-US" sz="2400" b="1" i="1" dirty="0" smtClean="0"/>
              <a:t> In addition, you will receive a folder with the dental findings at the beginning of the huddle.</a:t>
            </a:r>
            <a:endParaRPr lang="en-US" sz="2800" b="1" dirty="0"/>
          </a:p>
        </p:txBody>
      </p:sp>
      <p:sp>
        <p:nvSpPr>
          <p:cNvPr id="4" name="Slide Number Placeholder 3"/>
          <p:cNvSpPr>
            <a:spLocks noGrp="1"/>
          </p:cNvSpPr>
          <p:nvPr>
            <p:ph type="sldNum" sz="quarter" idx="12"/>
          </p:nvPr>
        </p:nvSpPr>
        <p:spPr/>
        <p:txBody>
          <a:bodyPr/>
          <a:lstStyle/>
          <a:p>
            <a:pPr>
              <a:defRPr/>
            </a:pPr>
            <a:fld id="{A5C6BE28-3A5C-4B64-A5B9-B54636233374}" type="slidenum">
              <a:rPr lang="en-US" smtClean="0"/>
              <a:pPr>
                <a:defRPr/>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5451</TotalTime>
  <Words>1401</Words>
  <Application>Microsoft Office PowerPoint</Application>
  <PresentationFormat>On-screen Show (4:3)</PresentationFormat>
  <Paragraphs>158</Paragraphs>
  <Slides>21</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ＭＳ Ｐゴシック</vt:lpstr>
      <vt:lpstr>Arial</vt:lpstr>
      <vt:lpstr>Calibri</vt:lpstr>
      <vt:lpstr>Franklin Gothic Book</vt:lpstr>
      <vt:lpstr>Wingdings</vt:lpstr>
      <vt:lpstr>Wingdings 2</vt:lpstr>
      <vt:lpstr>Technic</vt:lpstr>
      <vt:lpstr>2018 Interprofessional Standardized Patient Exercise Orientation</vt:lpstr>
      <vt:lpstr>What is the ISPE?</vt:lpstr>
      <vt:lpstr>Pre-work for the ISPE</vt:lpstr>
      <vt:lpstr>ISPE Team Members</vt:lpstr>
      <vt:lpstr>It’s all about the process…</vt:lpstr>
      <vt:lpstr>Overview of ISPE</vt:lpstr>
      <vt:lpstr>ISPE Format – Initial Huddle</vt:lpstr>
      <vt:lpstr>ISPE Format: Patient Encounter</vt:lpstr>
      <vt:lpstr>No invasive procedures</vt:lpstr>
      <vt:lpstr>Encounter Timing</vt:lpstr>
      <vt:lpstr>Keep in mind….</vt:lpstr>
      <vt:lpstr>Team Care Plan/Team Huddle</vt:lpstr>
      <vt:lpstr>Debrief Session</vt:lpstr>
      <vt:lpstr>Peer Evaluation and Survey</vt:lpstr>
      <vt:lpstr>To Recap…</vt:lpstr>
      <vt:lpstr>All you need is…. </vt:lpstr>
      <vt:lpstr>Peer-Peer Feedback</vt:lpstr>
      <vt:lpstr>Peer-to-Peer Feedback</vt:lpstr>
      <vt:lpstr>Evaluation </vt:lpstr>
      <vt:lpstr>After Your ISPE Experience</vt:lpstr>
      <vt:lpstr>Final Words</vt:lpstr>
    </vt:vector>
  </TitlesOfParts>
  <Company>Ann Homan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 Homan</dc:creator>
  <cp:lastModifiedBy>Yu, Stacey</cp:lastModifiedBy>
  <cp:revision>166</cp:revision>
  <dcterms:created xsi:type="dcterms:W3CDTF">2011-07-26T12:58:05Z</dcterms:created>
  <dcterms:modified xsi:type="dcterms:W3CDTF">2018-04-05T00:31:31Z</dcterms:modified>
</cp:coreProperties>
</file>