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4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97"/>
  </p:normalViewPr>
  <p:slideViewPr>
    <p:cSldViewPr snapToGrid="0" snapToObjects="1">
      <p:cViewPr varScale="1">
        <p:scale>
          <a:sx n="114" d="100"/>
          <a:sy n="114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BCD94-D260-DE4C-A77B-3A8BF6FAF4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126D6-163C-4442-8581-B2E40FF04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7BCC8-4B0C-7D4A-BA05-24D7E2A0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E45B3-3665-FD42-A660-EC6B90B07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D568C-55E0-5F49-8A34-0E97B1F07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2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E1CBD-CBB6-ED46-8CA6-036B9891A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713256-F41F-CB40-9B51-FE336AC7F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7158D-F364-5C45-B2CD-A83E536E4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72A46-7AD7-2946-B608-89A38C87F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6D7A6-516B-314E-B6BE-C8B3D3155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00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2EBD07-1318-7942-9537-7059543F0B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72A4E2-E4EE-0941-94DB-1AE35A349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8C22-00E6-7847-B755-C57B28077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86724-0CA0-C54F-8AFA-0F9A65DB3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53BB7-2BCF-734B-93DB-1A05CDDA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32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69468" y="2189264"/>
            <a:ext cx="6402832" cy="379048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1950"/>
              </a:lnSpc>
              <a:buNone/>
              <a:defRPr sz="1350" b="0" i="0" spc="-38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a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magna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libero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. Integer a </a:t>
            </a:r>
            <a:r>
              <a:rPr lang="en-US" dirty="0" err="1"/>
              <a:t>arcu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ante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 Class </a:t>
            </a:r>
            <a:r>
              <a:rPr lang="en-US" dirty="0" err="1"/>
              <a:t>aptent</a:t>
            </a:r>
            <a:r>
              <a:rPr lang="en-US" dirty="0"/>
              <a:t> </a:t>
            </a:r>
            <a:r>
              <a:rPr lang="en-US" dirty="0" err="1"/>
              <a:t>taciti</a:t>
            </a:r>
            <a:r>
              <a:rPr lang="en-US" dirty="0"/>
              <a:t> </a:t>
            </a:r>
            <a:r>
              <a:rPr lang="en-US" dirty="0" err="1"/>
              <a:t>sociosqu</a:t>
            </a:r>
            <a:r>
              <a:rPr lang="en-US" dirty="0"/>
              <a:t> ad </a:t>
            </a:r>
            <a:r>
              <a:rPr lang="en-US" dirty="0" err="1"/>
              <a:t>litora</a:t>
            </a:r>
            <a:r>
              <a:rPr lang="en-US" dirty="0"/>
              <a:t> </a:t>
            </a:r>
            <a:r>
              <a:rPr lang="en-US" dirty="0" err="1"/>
              <a:t>torquent</a:t>
            </a:r>
            <a:r>
              <a:rPr lang="en-US" dirty="0"/>
              <a:t>.</a:t>
            </a:r>
          </a:p>
        </p:txBody>
      </p:sp>
      <p:sp>
        <p:nvSpPr>
          <p:cNvPr id="5" name="Title Placeholder 12"/>
          <p:cNvSpPr>
            <a:spLocks noGrp="1"/>
          </p:cNvSpPr>
          <p:nvPr>
            <p:ph type="title" hasCustomPrompt="1"/>
          </p:nvPr>
        </p:nvSpPr>
        <p:spPr>
          <a:xfrm>
            <a:off x="566928" y="1316736"/>
            <a:ext cx="10515600" cy="8684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>
              <a:defRPr b="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013707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D3503-C7B2-5849-979A-4034BBA54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D1D3E-3724-A748-BC2C-8B9CB4EC5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7DED5-0943-DC40-8AF6-1F63235A3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7E59B-6F4C-1A48-8CF4-043176AA5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E225E-38F9-D74C-8E36-EF6A6D27B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3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19C9F-58AB-1C4F-8AB0-FEC5561CE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82F36-B02E-A04C-B441-D1506C120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E070F-E229-A84F-8ED7-8CD33EA76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2677B-6CD7-A14A-A654-16098AB0F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6B4AE-A520-0A40-A6D2-4F69C860E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6D883-65A8-014F-BCEB-9066E66CF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0DB78-D84E-CA4D-AF18-D97DDD2B0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D48D0F-8C19-6B42-8904-8B1D8D204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9C061-500D-B34C-ABC2-31C3D2FD5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72AC4-2358-0C42-8EF5-84F0B89DD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486C8-76D7-AD40-AC7A-B6CCE8C14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27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BC1A9-C9BB-2B4F-A085-6C5B6C94F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2B5CF-7CBD-7A4F-B767-34F7BA1DB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A3B0BC-8B2E-644A-9F42-39B25B42F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183CD-559D-C349-BEB3-52A8299BED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20E31C-6D18-7649-8A87-3268421892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81DD0F-D35F-6540-AB93-C5D110EDF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442427-5BE9-FB47-B7D3-83B9DF5E0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C85C7-CF0D-334D-9936-2D2FD3CDC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43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DAC02-61D7-194F-9913-18FDF2519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592E56-3245-E948-B4DB-AC4E735B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93C3E5-A2B5-DA49-9D53-E533B833A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2095A0-2DE2-F94B-B9EE-9CC3A498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4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458839-1677-EF40-81D2-FE71959F5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477F3E-4EC8-464B-A51B-01CC100E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29ED59-8F98-294D-A175-F5CB0B022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0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D5901-80EE-3242-BC66-E321D41DD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F77A5-A403-D34C-B614-E184A7BE6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622A61-C264-6242-87DC-FF845F67E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99E8E-B918-4C4C-BA95-72FDCD853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B9ABE-78AC-0841-8D96-E66625F0B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EA8CC-D6DD-9040-9E81-2BC15DF36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4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2C043-7B94-BC4F-8898-45826375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56F688-EBFF-DA44-B725-CBE177A4E3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C7F0C7-74AD-2744-BBCE-4D6DDBB27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1FDCF7-1498-2D4C-882B-59D6C950E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E2C6E3-744B-BC4A-959B-6DCC0CCFF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6EB4F-A2EA-1541-B5D2-4640134BE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57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E27EC2-636A-594C-A6E1-C3233391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695E38-30D9-7644-B4F6-4DF07820A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631CB-1CB8-0E41-A454-606D9D562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237B3-0B31-614C-98AC-0905E942FA6D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1986F-49DE-1E4B-9701-B689D80E1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B1959-579B-6649-ABEA-FC7CF4ABCD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591B7-C7EA-3546-AD19-A4677FBC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3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233082"/>
            <a:ext cx="7429860" cy="5847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dirty="0"/>
              <a:t>Example 3.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095550" y="1396998"/>
          <a:ext cx="7981839" cy="3537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3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3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1252">
                <a:tc>
                  <a:txBody>
                    <a:bodyPr/>
                    <a:lstStyle/>
                    <a:p>
                      <a:r>
                        <a:rPr lang="en-US" dirty="0"/>
                        <a:t>Selection Bias Factor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Corrected RR estimate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95%</a:t>
                      </a:r>
                      <a:r>
                        <a:rPr lang="en-US" baseline="0" dirty="0"/>
                        <a:t> Confidence Intervals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853"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5.54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(3.7, 8.2)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853">
                <a:tc>
                  <a:txBody>
                    <a:bodyPr/>
                    <a:lstStyle/>
                    <a:p>
                      <a:r>
                        <a:rPr lang="en-US" dirty="0"/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4.15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(2.8, 6.2)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853">
                <a:tc>
                  <a:txBody>
                    <a:bodyPr/>
                    <a:lstStyle/>
                    <a:p>
                      <a:r>
                        <a:rPr lang="en-US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3.32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(2.2, 4.90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853">
                <a:tc>
                  <a:txBody>
                    <a:bodyPr/>
                    <a:lstStyle/>
                    <a:p>
                      <a:r>
                        <a:rPr lang="en-US" dirty="0"/>
                        <a:t>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2.77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(1.9, 4.1)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853">
                <a:tc>
                  <a:txBody>
                    <a:bodyPr/>
                    <a:lstStyle/>
                    <a:p>
                      <a:r>
                        <a:rPr lang="en-US" dirty="0"/>
                        <a:t>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 2.37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(1.6, 3.5)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853">
                <a:tc>
                  <a:txBody>
                    <a:bodyPr/>
                    <a:lstStyle/>
                    <a:p>
                      <a:r>
                        <a:rPr lang="en-US" dirty="0"/>
                        <a:t>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 2.08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(1.4, 3.1)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853">
                <a:tc>
                  <a:txBody>
                    <a:bodyPr/>
                    <a:lstStyle/>
                    <a:p>
                      <a:r>
                        <a:rPr lang="en-US" dirty="0"/>
                        <a:t>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 1.85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(1.2,2.7)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095550" y="6089517"/>
            <a:ext cx="72274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latin typeface="Courier"/>
                <a:cs typeface="Courier"/>
              </a:rPr>
              <a:t>episensi</a:t>
            </a:r>
            <a:r>
              <a:rPr lang="tr-TR" dirty="0">
                <a:latin typeface="Courier"/>
                <a:cs typeface="Courier"/>
              </a:rPr>
              <a:t> 53 49 2125 3263, </a:t>
            </a:r>
            <a:r>
              <a:rPr lang="tr-TR" dirty="0" err="1">
                <a:latin typeface="Courier"/>
                <a:cs typeface="Courier"/>
              </a:rPr>
              <a:t>st</a:t>
            </a:r>
            <a:r>
              <a:rPr lang="tr-TR" dirty="0">
                <a:latin typeface="Courier"/>
                <a:cs typeface="Courier"/>
              </a:rPr>
              <a:t>(cc) </a:t>
            </a:r>
            <a:r>
              <a:rPr lang="tr-TR" dirty="0" err="1">
                <a:latin typeface="Courier"/>
                <a:cs typeface="Courier"/>
              </a:rPr>
              <a:t>dsbfactor</a:t>
            </a:r>
            <a:r>
              <a:rPr lang="tr-TR" dirty="0">
                <a:latin typeface="Courier"/>
                <a:cs typeface="Courier"/>
              </a:rPr>
              <a:t>(c.(0.4))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95550" y="5326895"/>
            <a:ext cx="79818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latin typeface="Arial"/>
                <a:cs typeface="Arial"/>
              </a:rPr>
              <a:t>Divide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biased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estimate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by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selection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bias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factor</a:t>
            </a:r>
            <a:r>
              <a:rPr lang="tr-TR" dirty="0">
                <a:latin typeface="Arial"/>
                <a:cs typeface="Arial"/>
              </a:rPr>
              <a:t> (</a:t>
            </a:r>
            <a:r>
              <a:rPr lang="tr-TR" dirty="0" err="1">
                <a:latin typeface="Arial"/>
                <a:cs typeface="Arial"/>
              </a:rPr>
              <a:t>and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same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for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CIs</a:t>
            </a:r>
            <a:r>
              <a:rPr lang="tr-TR" dirty="0">
                <a:latin typeface="Arial"/>
                <a:cs typeface="Arial"/>
              </a:rPr>
              <a:t>) </a:t>
            </a:r>
            <a:r>
              <a:rPr lang="tr-TR" dirty="0" err="1">
                <a:latin typeface="Arial"/>
                <a:cs typeface="Arial"/>
              </a:rPr>
              <a:t>to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get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corrected</a:t>
            </a:r>
            <a:r>
              <a:rPr lang="tr-TR" dirty="0">
                <a:latin typeface="Arial"/>
                <a:cs typeface="Arial"/>
              </a:rPr>
              <a:t> </a:t>
            </a:r>
            <a:r>
              <a:rPr lang="tr-TR" dirty="0" err="1">
                <a:latin typeface="Arial"/>
                <a:cs typeface="Arial"/>
              </a:rPr>
              <a:t>estimate</a:t>
            </a:r>
            <a:r>
              <a:rPr lang="tr-TR" dirty="0">
                <a:latin typeface="Arial"/>
                <a:cs typeface="Arial"/>
              </a:rPr>
              <a:t> 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2863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95</Words>
  <Application>Microsoft Macintosh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Chan, June Maylin</dc:creator>
  <cp:lastModifiedBy>Chan, June Maylin</cp:lastModifiedBy>
  <cp:revision>2</cp:revision>
  <dcterms:created xsi:type="dcterms:W3CDTF">2019-02-28T14:48:14Z</dcterms:created>
  <dcterms:modified xsi:type="dcterms:W3CDTF">2019-02-28T14:49:26Z</dcterms:modified>
</cp:coreProperties>
</file>