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0287000" cy="6858000" type="35mm"/>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8F7F43-A1DE-4B4B-8067-1AD4D8C93F62}" type="datetimeFigureOut">
              <a:rPr lang="en-US" smtClean="0"/>
              <a:t>1/22/2019</a:t>
            </a:fld>
            <a:endParaRPr lang="en-US"/>
          </a:p>
        </p:txBody>
      </p:sp>
      <p:sp>
        <p:nvSpPr>
          <p:cNvPr id="4" name="Slide Image Placeholder 3"/>
          <p:cNvSpPr>
            <a:spLocks noGrp="1" noRot="1" noChangeAspect="1"/>
          </p:cNvSpPr>
          <p:nvPr>
            <p:ph type="sldImg" idx="2"/>
          </p:nvPr>
        </p:nvSpPr>
        <p:spPr>
          <a:xfrm>
            <a:off x="857250" y="685800"/>
            <a:ext cx="51435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06DF06-B033-4E52-AFEF-46EC95790342}" type="slidenum">
              <a:rPr lang="en-US" smtClean="0"/>
              <a:t>‹#›</a:t>
            </a:fld>
            <a:endParaRPr lang="en-US"/>
          </a:p>
        </p:txBody>
      </p:sp>
    </p:spTree>
    <p:extLst>
      <p:ext uri="{BB962C8B-B14F-4D97-AF65-F5344CB8AC3E}">
        <p14:creationId xmlns:p14="http://schemas.microsoft.com/office/powerpoint/2010/main" val="639445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09" indent="-285734" eaLnBrk="0" hangingPunct="0">
              <a:defRPr sz="2400">
                <a:solidFill>
                  <a:schemeClr val="tx1"/>
                </a:solidFill>
                <a:latin typeface="Times New Roman" pitchFamily="18" charset="0"/>
              </a:defRPr>
            </a:lvl2pPr>
            <a:lvl3pPr marL="1142937" indent="-228587" eaLnBrk="0" hangingPunct="0">
              <a:defRPr sz="2400">
                <a:solidFill>
                  <a:schemeClr val="tx1"/>
                </a:solidFill>
                <a:latin typeface="Times New Roman" pitchFamily="18" charset="0"/>
              </a:defRPr>
            </a:lvl3pPr>
            <a:lvl4pPr marL="1600112" indent="-228587" eaLnBrk="0" hangingPunct="0">
              <a:defRPr sz="2400">
                <a:solidFill>
                  <a:schemeClr val="tx1"/>
                </a:solidFill>
                <a:latin typeface="Times New Roman" pitchFamily="18" charset="0"/>
              </a:defRPr>
            </a:lvl4pPr>
            <a:lvl5pPr marL="2057287" indent="-228587" eaLnBrk="0" hangingPunct="0">
              <a:defRPr sz="2400">
                <a:solidFill>
                  <a:schemeClr val="tx1"/>
                </a:solidFill>
                <a:latin typeface="Times New Roman" pitchFamily="18" charset="0"/>
              </a:defRPr>
            </a:lvl5pPr>
            <a:lvl6pPr marL="2514461" indent="-228587" eaLnBrk="0" fontAlgn="base" hangingPunct="0">
              <a:spcBef>
                <a:spcPct val="0"/>
              </a:spcBef>
              <a:spcAft>
                <a:spcPct val="0"/>
              </a:spcAft>
              <a:defRPr sz="2400">
                <a:solidFill>
                  <a:schemeClr val="tx1"/>
                </a:solidFill>
                <a:latin typeface="Times New Roman" pitchFamily="18" charset="0"/>
              </a:defRPr>
            </a:lvl6pPr>
            <a:lvl7pPr marL="2971635" indent="-228587" eaLnBrk="0" fontAlgn="base" hangingPunct="0">
              <a:spcBef>
                <a:spcPct val="0"/>
              </a:spcBef>
              <a:spcAft>
                <a:spcPct val="0"/>
              </a:spcAft>
              <a:defRPr sz="2400">
                <a:solidFill>
                  <a:schemeClr val="tx1"/>
                </a:solidFill>
                <a:latin typeface="Times New Roman" pitchFamily="18" charset="0"/>
              </a:defRPr>
            </a:lvl7pPr>
            <a:lvl8pPr marL="3428810" indent="-228587" eaLnBrk="0" fontAlgn="base" hangingPunct="0">
              <a:spcBef>
                <a:spcPct val="0"/>
              </a:spcBef>
              <a:spcAft>
                <a:spcPct val="0"/>
              </a:spcAft>
              <a:defRPr sz="2400">
                <a:solidFill>
                  <a:schemeClr val="tx1"/>
                </a:solidFill>
                <a:latin typeface="Times New Roman" pitchFamily="18" charset="0"/>
              </a:defRPr>
            </a:lvl8pPr>
            <a:lvl9pPr marL="3885985" indent="-228587"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pPr eaLnBrk="1" hangingPunct="1"/>
              <a:t>1</a:t>
            </a:fld>
            <a:endParaRPr lang="en-US" altLang="en-US" sz="1200"/>
          </a:p>
        </p:txBody>
      </p:sp>
      <p:sp>
        <p:nvSpPr>
          <p:cNvPr id="15363" name="Rectangle 2"/>
          <p:cNvSpPr>
            <a:spLocks noGrp="1" noRot="1" noChangeAspect="1" noChangeArrowheads="1" noTextEdit="1"/>
          </p:cNvSpPr>
          <p:nvPr>
            <p:ph type="sldImg"/>
          </p:nvPr>
        </p:nvSpPr>
        <p:spPr>
          <a:xfrm>
            <a:off x="857250" y="685800"/>
            <a:ext cx="5143500" cy="3429000"/>
          </a:xfrm>
          <a:ln/>
        </p:spPr>
      </p:sp>
      <p:sp>
        <p:nvSpPr>
          <p:cNvPr id="15364" name="Rectangle 3"/>
          <p:cNvSpPr>
            <a:spLocks noGrp="1" noChangeArrowheads="1"/>
          </p:cNvSpPr>
          <p:nvPr>
            <p:ph type="body" idx="1"/>
          </p:nvPr>
        </p:nvSpPr>
        <p:spPr>
          <a:noFill/>
        </p:spPr>
        <p:txBody>
          <a:bodyPr/>
          <a:lstStyle/>
          <a:p>
            <a:pPr eaLnBrk="1" hangingPunct="1"/>
            <a:r>
              <a:rPr lang="en-US" altLang="en-US" dirty="0" smtClean="0"/>
              <a:t>Regarding the weekly problem sets, this reminds me to clarify what we expect for</a:t>
            </a:r>
            <a:r>
              <a:rPr lang="en-US" altLang="en-US" baseline="0" dirty="0" smtClean="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please write the final answers in your own words.  Finally, for the end of quarter final exam, please work on this entirely on your own without discussion with anyone else.  </a:t>
            </a:r>
            <a:endParaRPr lang="en-US" altLang="en-US" dirty="0" smtClean="0"/>
          </a:p>
        </p:txBody>
      </p:sp>
    </p:spTree>
    <p:extLst>
      <p:ext uri="{BB962C8B-B14F-4D97-AF65-F5344CB8AC3E}">
        <p14:creationId xmlns:p14="http://schemas.microsoft.com/office/powerpoint/2010/main" val="3948480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1343677079"/>
      </p:ext>
    </p:extLst>
  </p:cSld>
  <p:clrMap bg1="lt1" tx1="dk1" bg2="lt2" tx2="dk2" accent1="accent1" accent2="accent2" accent3="accent3" accent4="accent4" accent5="accent5" accent6="accent6" hlink="hlink" folHlink="folHlink"/>
  <p:sldLayoutIdLst>
    <p:sldLayoutId id="2147483649" r:id="rId1"/>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600" b="1" dirty="0" smtClean="0"/>
              <a:t>TICR Program</a:t>
            </a:r>
            <a:br>
              <a:rPr lang="en-US" altLang="en-US" sz="3600" b="1" dirty="0" smtClean="0"/>
            </a:br>
            <a:r>
              <a:rPr lang="en-US" altLang="en-US" sz="3600" b="1" dirty="0" smtClean="0"/>
              <a:t>Professional Conduct Statement</a:t>
            </a:r>
            <a:r>
              <a:rPr lang="en-US" altLang="en-US" sz="4000" b="1" dirty="0" smtClean="0"/>
              <a:t/>
            </a:r>
            <a:br>
              <a:rPr lang="en-US" altLang="en-US" sz="4000" b="1" dirty="0" smtClean="0"/>
            </a:br>
            <a:r>
              <a:rPr lang="en-US" altLang="en-US" sz="2400" b="1" dirty="0" smtClean="0"/>
              <a:t>Clarifications for this class</a:t>
            </a:r>
            <a:endParaRPr lang="en-US" altLang="en-US" sz="1600" b="1" dirty="0" smtClean="0"/>
          </a:p>
        </p:txBody>
      </p:sp>
      <p:sp>
        <p:nvSpPr>
          <p:cNvPr id="8195" name="Rectangle 3"/>
          <p:cNvSpPr>
            <a:spLocks noGrp="1" noChangeArrowheads="1"/>
          </p:cNvSpPr>
          <p:nvPr>
            <p:ph type="body" idx="1"/>
          </p:nvPr>
        </p:nvSpPr>
        <p:spPr>
          <a:xfrm>
            <a:off x="266700" y="1981200"/>
            <a:ext cx="9906000" cy="5181600"/>
          </a:xfrm>
        </p:spPr>
        <p:txBody>
          <a:bodyPr/>
          <a:lstStyle/>
          <a:p>
            <a:pPr eaLnBrk="1" hangingPunct="1">
              <a:lnSpc>
                <a:spcPct val="90000"/>
              </a:lnSpc>
            </a:pPr>
            <a:r>
              <a:rPr lang="en-US" altLang="en-US" sz="2400" dirty="0" smtClean="0"/>
              <a:t>I will maintain the highest standards of academic honesty</a:t>
            </a:r>
          </a:p>
          <a:p>
            <a:pPr eaLnBrk="1" hangingPunct="1">
              <a:lnSpc>
                <a:spcPct val="90000"/>
              </a:lnSpc>
              <a:buFontTx/>
              <a:buNone/>
            </a:pPr>
            <a:endParaRPr lang="en-US" altLang="en-US" sz="2400" dirty="0" smtClean="0"/>
          </a:p>
          <a:p>
            <a:pPr eaLnBrk="1" hangingPunct="1">
              <a:lnSpc>
                <a:spcPct val="90000"/>
              </a:lnSpc>
            </a:pPr>
            <a:r>
              <a:rPr lang="en-US" altLang="en-US" sz="2400" dirty="0" smtClean="0"/>
              <a:t>I will not use answer keys from prior years</a:t>
            </a:r>
          </a:p>
          <a:p>
            <a:pPr eaLnBrk="1" hangingPunct="1">
              <a:lnSpc>
                <a:spcPct val="90000"/>
              </a:lnSpc>
            </a:pPr>
            <a:endParaRPr lang="en-US" altLang="en-US" sz="2400" dirty="0" smtClean="0"/>
          </a:p>
          <a:p>
            <a:pPr eaLnBrk="1" hangingPunct="1">
              <a:lnSpc>
                <a:spcPct val="90000"/>
              </a:lnSpc>
            </a:pPr>
            <a:r>
              <a:rPr lang="en-US" altLang="en-US" sz="2400" dirty="0" smtClean="0"/>
              <a:t>Problem Sets: I am permitted to consult with other classmates, but  I will write final answers in my own words away from other classmates</a:t>
            </a:r>
            <a:r>
              <a:rPr lang="en-US" altLang="en-US" sz="2400" dirty="0" smtClean="0">
                <a:solidFill>
                  <a:schemeClr val="hlink"/>
                </a:solidFill>
              </a:rPr>
              <a:t> </a:t>
            </a:r>
          </a:p>
          <a:p>
            <a:pPr eaLnBrk="1" hangingPunct="1">
              <a:lnSpc>
                <a:spcPct val="90000"/>
              </a:lnSpc>
            </a:pPr>
            <a:endParaRPr lang="en-US" altLang="en-US" sz="2400" dirty="0" smtClean="0">
              <a:solidFill>
                <a:schemeClr val="hlink"/>
              </a:solidFill>
            </a:endParaRPr>
          </a:p>
          <a:p>
            <a:pPr eaLnBrk="1" hangingPunct="1">
              <a:lnSpc>
                <a:spcPct val="90000"/>
              </a:lnSpc>
            </a:pPr>
            <a:r>
              <a:rPr lang="en-US" altLang="en-US" sz="2400" dirty="0" smtClean="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7830856" y="5486092"/>
            <a:ext cx="2113244" cy="1219508"/>
          </a:xfrm>
          <a:prstGeom prst="rect">
            <a:avLst/>
          </a:prstGeom>
          <a:noFill/>
          <a:ln w="9525">
            <a:noFill/>
            <a:miter lim="800000"/>
            <a:headEnd/>
            <a:tailEnd/>
          </a:ln>
        </p:spPr>
      </p:pic>
    </p:spTree>
    <p:extLst>
      <p:ext uri="{BB962C8B-B14F-4D97-AF65-F5344CB8AC3E}">
        <p14:creationId xmlns:p14="http://schemas.microsoft.com/office/powerpoint/2010/main" val="2409185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15495</TotalTime>
  <Words>175</Words>
  <Application>Microsoft Office PowerPoint</Application>
  <PresentationFormat>35mm Slides</PresentationFormat>
  <Paragraphs>10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TICR Program Professional Conduct Statement Clarifications for this class</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 EPI 203 2018</dc:title>
  <dc:creator>Jeff Martin</dc:creator>
  <dc:description>TICR Program_x000d_Professional Conduct Statement_x000d_Clarifications for this class</dc:description>
  <cp:lastModifiedBy>Jeff Martin</cp:lastModifiedBy>
  <cp:revision>208</cp:revision>
  <cp:lastPrinted>2001-09-24T19:01:03Z</cp:lastPrinted>
  <dcterms:created xsi:type="dcterms:W3CDTF">1999-10-19T18:58:44Z</dcterms:created>
  <dcterms:modified xsi:type="dcterms:W3CDTF">2019-01-22T08:20:48Z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Course Introduction EPI 203 2018</vt:lpwstr>
  </property>
  <property fmtid="{D5CDD505-2E9C-101B-9397-08002B2CF9AE}" pid="3" name="SlideDescription">
    <vt:lpwstr>TICR Program_x000d_Professional Conduct Statement_x000d_Clarifications for this class</vt:lpwstr>
  </property>
</Properties>
</file>