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56" r:id="rId2"/>
    <p:sldId id="258" r:id="rId3"/>
    <p:sldId id="259" r:id="rId4"/>
    <p:sldId id="260" r:id="rId5"/>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228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457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685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9144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11430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13716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16002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182880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1" d="100"/>
          <a:sy n="71" d="100"/>
        </p:scale>
        <p:origin x="1896"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6" name="Shape 116"/>
          <p:cNvSpPr>
            <a:spLocks noGrp="1" noRot="1" noChangeAspect="1"/>
          </p:cNvSpPr>
          <p:nvPr>
            <p:ph type="sldImg"/>
          </p:nvPr>
        </p:nvSpPr>
        <p:spPr>
          <a:xfrm>
            <a:off x="1143000" y="685800"/>
            <a:ext cx="4572000" cy="3429000"/>
          </a:xfrm>
          <a:prstGeom prst="rect">
            <a:avLst/>
          </a:prstGeom>
        </p:spPr>
        <p:txBody>
          <a:bodyPr/>
          <a:lstStyle/>
          <a:p>
            <a:endParaRPr/>
          </a:p>
        </p:txBody>
      </p:sp>
      <p:sp>
        <p:nvSpPr>
          <p:cNvPr id="117" name="Shape 11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Helvetica Neue"/>
        <a:ea typeface="Helvetica Neue"/>
        <a:cs typeface="Helvetica Neue"/>
        <a:sym typeface="Helvetica Neue"/>
      </a:defRPr>
    </a:lvl1pPr>
    <a:lvl2pPr indent="228600" defTabSz="457200" latinLnBrk="0">
      <a:lnSpc>
        <a:spcPct val="117999"/>
      </a:lnSpc>
      <a:defRPr sz="2200">
        <a:latin typeface="Helvetica Neue"/>
        <a:ea typeface="Helvetica Neue"/>
        <a:cs typeface="Helvetica Neue"/>
        <a:sym typeface="Helvetica Neue"/>
      </a:defRPr>
    </a:lvl2pPr>
    <a:lvl3pPr indent="457200" defTabSz="457200" latinLnBrk="0">
      <a:lnSpc>
        <a:spcPct val="117999"/>
      </a:lnSpc>
      <a:defRPr sz="2200">
        <a:latin typeface="Helvetica Neue"/>
        <a:ea typeface="Helvetica Neue"/>
        <a:cs typeface="Helvetica Neue"/>
        <a:sym typeface="Helvetica Neue"/>
      </a:defRPr>
    </a:lvl3pPr>
    <a:lvl4pPr indent="685800" defTabSz="457200" latinLnBrk="0">
      <a:lnSpc>
        <a:spcPct val="117999"/>
      </a:lnSpc>
      <a:defRPr sz="2200">
        <a:latin typeface="Helvetica Neue"/>
        <a:ea typeface="Helvetica Neue"/>
        <a:cs typeface="Helvetica Neue"/>
        <a:sym typeface="Helvetica Neue"/>
      </a:defRPr>
    </a:lvl4pPr>
    <a:lvl5pPr indent="914400" defTabSz="457200" latinLnBrk="0">
      <a:lnSpc>
        <a:spcPct val="117999"/>
      </a:lnSpc>
      <a:defRPr sz="2200">
        <a:latin typeface="Helvetica Neue"/>
        <a:ea typeface="Helvetica Neue"/>
        <a:cs typeface="Helvetica Neue"/>
        <a:sym typeface="Helvetica Neue"/>
      </a:defRPr>
    </a:lvl5pPr>
    <a:lvl6pPr indent="1143000" defTabSz="457200" latinLnBrk="0">
      <a:lnSpc>
        <a:spcPct val="117999"/>
      </a:lnSpc>
      <a:defRPr sz="2200">
        <a:latin typeface="Helvetica Neue"/>
        <a:ea typeface="Helvetica Neue"/>
        <a:cs typeface="Helvetica Neue"/>
        <a:sym typeface="Helvetica Neue"/>
      </a:defRPr>
    </a:lvl6pPr>
    <a:lvl7pPr indent="1371600" defTabSz="457200" latinLnBrk="0">
      <a:lnSpc>
        <a:spcPct val="117999"/>
      </a:lnSpc>
      <a:defRPr sz="2200">
        <a:latin typeface="Helvetica Neue"/>
        <a:ea typeface="Helvetica Neue"/>
        <a:cs typeface="Helvetica Neue"/>
        <a:sym typeface="Helvetica Neue"/>
      </a:defRPr>
    </a:lvl7pPr>
    <a:lvl8pPr indent="1600200" defTabSz="457200" latinLnBrk="0">
      <a:lnSpc>
        <a:spcPct val="117999"/>
      </a:lnSpc>
      <a:defRPr sz="2200">
        <a:latin typeface="Helvetica Neue"/>
        <a:ea typeface="Helvetica Neue"/>
        <a:cs typeface="Helvetica Neue"/>
        <a:sym typeface="Helvetica Neue"/>
      </a:defRPr>
    </a:lvl8pPr>
    <a:lvl9pPr indent="1828800" defTabSz="457200" latinLnBrk="0">
      <a:lnSpc>
        <a:spcPct val="117999"/>
      </a:lnSpc>
      <a:defRPr sz="2200">
        <a:latin typeface="Helvetica Neue"/>
        <a:ea typeface="Helvetica Neue"/>
        <a:cs typeface="Helvetica Neue"/>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1270000" y="1638300"/>
            <a:ext cx="10464800" cy="3302000"/>
          </a:xfrm>
          <a:prstGeom prst="rect">
            <a:avLst/>
          </a:prstGeom>
        </p:spPr>
        <p:txBody>
          <a:bodyPr anchor="b"/>
          <a:lstStyle/>
          <a:p>
            <a:r>
              <a:t>Title Text</a:t>
            </a:r>
          </a:p>
        </p:txBody>
      </p:sp>
      <p:sp>
        <p:nvSpPr>
          <p:cNvPr id="12" name="Body Level One…"/>
          <p:cNvSpPr txBox="1">
            <a:spLocks noGrp="1"/>
          </p:cNvSpPr>
          <p:nvPr>
            <p:ph type="body" sz="quarter" idx="1"/>
          </p:nvPr>
        </p:nvSpPr>
        <p:spPr>
          <a:xfrm>
            <a:off x="1270000" y="5041900"/>
            <a:ext cx="10464800" cy="1130300"/>
          </a:xfrm>
          <a:prstGeom prst="rect">
            <a:avLst/>
          </a:prstGeom>
        </p:spPr>
        <p:txBody>
          <a:bodyPr anchor="t"/>
          <a:lstStyle>
            <a:lvl1pPr marL="0" indent="0" algn="ctr">
              <a:spcBef>
                <a:spcPts val="0"/>
              </a:spcBef>
              <a:buSzTx/>
              <a:buNone/>
              <a:defRPr sz="3700"/>
            </a:lvl1pPr>
            <a:lvl2pPr marL="0" indent="228600" algn="ctr">
              <a:spcBef>
                <a:spcPts val="0"/>
              </a:spcBef>
              <a:buSzTx/>
              <a:buNone/>
              <a:defRPr sz="3700"/>
            </a:lvl2pPr>
            <a:lvl3pPr marL="0" indent="457200" algn="ctr">
              <a:spcBef>
                <a:spcPts val="0"/>
              </a:spcBef>
              <a:buSzTx/>
              <a:buNone/>
              <a:defRPr sz="3700"/>
            </a:lvl3pPr>
            <a:lvl4pPr marL="0" indent="685800" algn="ctr">
              <a:spcBef>
                <a:spcPts val="0"/>
              </a:spcBef>
              <a:buSzTx/>
              <a:buNone/>
              <a:defRPr sz="3700"/>
            </a:lvl4pPr>
            <a:lvl5pPr marL="0" indent="914400" algn="ctr">
              <a:spcBef>
                <a:spcPts val="0"/>
              </a:spcBef>
              <a:buSzTx/>
              <a:buNone/>
              <a:defRPr sz="3700"/>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lvl1pPr>
              <a:defRPr>
                <a:latin typeface="Helvetica Neue Thin"/>
                <a:ea typeface="Helvetica Neue Thin"/>
                <a:cs typeface="Helvetica Neue Thin"/>
                <a:sym typeface="Helvetica Neue Thin"/>
              </a:defRPr>
            </a:lvl1p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13"/>
          </p:nvPr>
        </p:nvSpPr>
        <p:spPr>
          <a:xfrm>
            <a:off x="0" y="0"/>
            <a:ext cx="13004800" cy="9753600"/>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13"/>
          </p:nvPr>
        </p:nvSpPr>
        <p:spPr>
          <a:xfrm>
            <a:off x="1625600" y="673100"/>
            <a:ext cx="9753600" cy="5905500"/>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1270000" y="6718300"/>
            <a:ext cx="10464800" cy="1422400"/>
          </a:xfrm>
          <a:prstGeom prst="rect">
            <a:avLst/>
          </a:prstGeom>
        </p:spPr>
        <p:txBody>
          <a:bodyPr anchor="b"/>
          <a:lstStyle/>
          <a:p>
            <a:r>
              <a:t>Title Text</a:t>
            </a:r>
          </a:p>
        </p:txBody>
      </p:sp>
      <p:sp>
        <p:nvSpPr>
          <p:cNvPr id="22" name="Body Level One…"/>
          <p:cNvSpPr txBox="1">
            <a:spLocks noGrp="1"/>
          </p:cNvSpPr>
          <p:nvPr>
            <p:ph type="body" sz="quarter" idx="1"/>
          </p:nvPr>
        </p:nvSpPr>
        <p:spPr>
          <a:xfrm>
            <a:off x="1270000" y="8153400"/>
            <a:ext cx="10464800" cy="1130300"/>
          </a:xfrm>
          <a:prstGeom prst="rect">
            <a:avLst/>
          </a:prstGeom>
        </p:spPr>
        <p:txBody>
          <a:bodyPr anchor="t"/>
          <a:lstStyle>
            <a:lvl1pPr marL="0" indent="0" algn="ctr">
              <a:spcBef>
                <a:spcPts val="0"/>
              </a:spcBef>
              <a:buSzTx/>
              <a:buNone/>
              <a:defRPr sz="3700"/>
            </a:lvl1pPr>
            <a:lvl2pPr marL="0" indent="228600" algn="ctr">
              <a:spcBef>
                <a:spcPts val="0"/>
              </a:spcBef>
              <a:buSzTx/>
              <a:buNone/>
              <a:defRPr sz="3700"/>
            </a:lvl2pPr>
            <a:lvl3pPr marL="0" indent="457200" algn="ctr">
              <a:spcBef>
                <a:spcPts val="0"/>
              </a:spcBef>
              <a:buSzTx/>
              <a:buNone/>
              <a:defRPr sz="3700"/>
            </a:lvl3pPr>
            <a:lvl4pPr marL="0" indent="685800" algn="ctr">
              <a:spcBef>
                <a:spcPts val="0"/>
              </a:spcBef>
              <a:buSzTx/>
              <a:buNone/>
              <a:defRPr sz="3700"/>
            </a:lvl4pPr>
            <a:lvl5pPr marL="0" indent="914400" algn="ctr">
              <a:spcBef>
                <a:spcPts val="0"/>
              </a:spcBef>
              <a:buSzTx/>
              <a:buNone/>
              <a:defRPr sz="3700"/>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1270000" y="3225800"/>
            <a:ext cx="10464800" cy="3302000"/>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sz="half" idx="13"/>
          </p:nvPr>
        </p:nvSpPr>
        <p:spPr>
          <a:xfrm>
            <a:off x="6718300" y="635000"/>
            <a:ext cx="5334000" cy="8216900"/>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952500" y="635000"/>
            <a:ext cx="5334000" cy="3987800"/>
          </a:xfrm>
          <a:prstGeom prst="rect">
            <a:avLst/>
          </a:prstGeom>
        </p:spPr>
        <p:txBody>
          <a:bodyPr anchor="b"/>
          <a:lstStyle>
            <a:lvl1pPr>
              <a:defRPr sz="6000"/>
            </a:lvl1pPr>
          </a:lstStyle>
          <a:p>
            <a:r>
              <a:t>Title Text</a:t>
            </a:r>
          </a:p>
        </p:txBody>
      </p:sp>
      <p:sp>
        <p:nvSpPr>
          <p:cNvPr id="40" name="Body Level One…"/>
          <p:cNvSpPr txBox="1">
            <a:spLocks noGrp="1"/>
          </p:cNvSpPr>
          <p:nvPr>
            <p:ph type="body" sz="quarter" idx="1"/>
          </p:nvPr>
        </p:nvSpPr>
        <p:spPr>
          <a:xfrm>
            <a:off x="952500" y="4724400"/>
            <a:ext cx="5334000" cy="4114800"/>
          </a:xfrm>
          <a:prstGeom prst="rect">
            <a:avLst/>
          </a:prstGeom>
        </p:spPr>
        <p:txBody>
          <a:bodyPr anchor="t"/>
          <a:lstStyle>
            <a:lvl1pPr marL="0" indent="0" algn="ctr">
              <a:spcBef>
                <a:spcPts val="0"/>
              </a:spcBef>
              <a:buSzTx/>
              <a:buNone/>
              <a:defRPr sz="3700"/>
            </a:lvl1pPr>
            <a:lvl2pPr marL="0" indent="228600" algn="ctr">
              <a:spcBef>
                <a:spcPts val="0"/>
              </a:spcBef>
              <a:buSzTx/>
              <a:buNone/>
              <a:defRPr sz="3700"/>
            </a:lvl2pPr>
            <a:lvl3pPr marL="0" indent="457200" algn="ctr">
              <a:spcBef>
                <a:spcPts val="0"/>
              </a:spcBef>
              <a:buSzTx/>
              <a:buNone/>
              <a:defRPr sz="3700"/>
            </a:lvl3pPr>
            <a:lvl4pPr marL="0" indent="685800" algn="ctr">
              <a:spcBef>
                <a:spcPts val="0"/>
              </a:spcBef>
              <a:buSzTx/>
              <a:buNone/>
              <a:defRPr sz="3700"/>
            </a:lvl4pPr>
            <a:lvl5pPr marL="0" indent="914400" algn="ctr">
              <a:spcBef>
                <a:spcPts val="0"/>
              </a:spcBef>
              <a:buSzTx/>
              <a:buNone/>
              <a:defRPr sz="3700"/>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13"/>
          </p:nvPr>
        </p:nvSpPr>
        <p:spPr>
          <a:xfrm>
            <a:off x="6718300" y="2590800"/>
            <a:ext cx="5334000" cy="628650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952500" y="2590800"/>
            <a:ext cx="5334000" cy="6286500"/>
          </a:xfrm>
          <a:prstGeom prst="rect">
            <a:avLst/>
          </a:prstGeom>
        </p:spPr>
        <p:txBody>
          <a:bodyPr/>
          <a:lstStyle>
            <a:lvl1pPr marL="342900" indent="-342900">
              <a:spcBef>
                <a:spcPts val="3200"/>
              </a:spcBef>
              <a:defRPr sz="2800"/>
            </a:lvl1pPr>
            <a:lvl2pPr marL="685800" indent="-342900">
              <a:spcBef>
                <a:spcPts val="3200"/>
              </a:spcBef>
              <a:defRPr sz="2800"/>
            </a:lvl2pPr>
            <a:lvl3pPr marL="1028700" indent="-342900">
              <a:spcBef>
                <a:spcPts val="3200"/>
              </a:spcBef>
              <a:defRPr sz="2800"/>
            </a:lvl3pPr>
            <a:lvl4pPr marL="1371600" indent="-342900">
              <a:spcBef>
                <a:spcPts val="3200"/>
              </a:spcBef>
              <a:defRPr sz="2800"/>
            </a:lvl4pPr>
            <a:lvl5pPr marL="1714500" indent="-342900">
              <a:spcBef>
                <a:spcPts val="3200"/>
              </a:spcBef>
              <a:defRPr sz="2800"/>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xfrm>
            <a:off x="6328884" y="9296400"/>
            <a:ext cx="340259" cy="342900"/>
          </a:xfrm>
          <a:prstGeom prst="rect">
            <a:avLst/>
          </a:prstGeom>
        </p:spPr>
        <p:txBody>
          <a:bodyPr/>
          <a:lstStyle>
            <a:lvl1pPr>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952500" y="1270000"/>
            <a:ext cx="11099800" cy="7213600"/>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13"/>
          </p:nvPr>
        </p:nvSpPr>
        <p:spPr>
          <a:xfrm>
            <a:off x="6718300" y="5092700"/>
            <a:ext cx="5334000" cy="3771900"/>
          </a:xfrm>
          <a:prstGeom prst="rect">
            <a:avLst/>
          </a:prstGeom>
        </p:spPr>
        <p:txBody>
          <a:bodyPr lIns="91439" tIns="45719" rIns="91439" bIns="45719" anchor="t">
            <a:noAutofit/>
          </a:bodyPr>
          <a:lstStyle/>
          <a:p>
            <a:endParaRPr/>
          </a:p>
        </p:txBody>
      </p:sp>
      <p:sp>
        <p:nvSpPr>
          <p:cNvPr id="84" name="Image"/>
          <p:cNvSpPr>
            <a:spLocks noGrp="1"/>
          </p:cNvSpPr>
          <p:nvPr>
            <p:ph type="pic" sz="quarter" idx="14"/>
          </p:nvPr>
        </p:nvSpPr>
        <p:spPr>
          <a:xfrm>
            <a:off x="6718300" y="889000"/>
            <a:ext cx="5334000" cy="3771900"/>
          </a:xfrm>
          <a:prstGeom prst="rect">
            <a:avLst/>
          </a:prstGeom>
        </p:spPr>
        <p:txBody>
          <a:bodyPr lIns="91439" tIns="45719" rIns="91439" bIns="45719" anchor="t">
            <a:noAutofit/>
          </a:bodyPr>
          <a:lstStyle/>
          <a:p>
            <a:endParaRPr/>
          </a:p>
        </p:txBody>
      </p:sp>
      <p:sp>
        <p:nvSpPr>
          <p:cNvPr id="85" name="Image"/>
          <p:cNvSpPr>
            <a:spLocks noGrp="1"/>
          </p:cNvSpPr>
          <p:nvPr>
            <p:ph type="pic" sz="half" idx="15"/>
          </p:nvPr>
        </p:nvSpPr>
        <p:spPr>
          <a:xfrm>
            <a:off x="952500" y="889000"/>
            <a:ext cx="5334000" cy="7975600"/>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13"/>
          </p:nvPr>
        </p:nvSpPr>
        <p:spPr>
          <a:xfrm>
            <a:off x="1270000" y="6362700"/>
            <a:ext cx="10464800" cy="461366"/>
          </a:xfrm>
          <a:prstGeom prst="rect">
            <a:avLst/>
          </a:prstGeom>
        </p:spPr>
        <p:txBody>
          <a:bodyPr anchor="t">
            <a:spAutoFit/>
          </a:bodyPr>
          <a:lstStyle>
            <a:lvl1pPr marL="0" indent="0" algn="ctr">
              <a:spcBef>
                <a:spcPts val="0"/>
              </a:spcBef>
              <a:buSzTx/>
              <a:buNone/>
              <a:defRPr sz="2400" i="1"/>
            </a:lvl1pPr>
          </a:lstStyle>
          <a:p>
            <a:r>
              <a:t>–Johnny Appleseed</a:t>
            </a:r>
          </a:p>
        </p:txBody>
      </p:sp>
      <p:sp>
        <p:nvSpPr>
          <p:cNvPr id="94" name="“Type a quote here.”"/>
          <p:cNvSpPr txBox="1">
            <a:spLocks noGrp="1"/>
          </p:cNvSpPr>
          <p:nvPr>
            <p:ph type="body" sz="quarter" idx="14"/>
          </p:nvPr>
        </p:nvSpPr>
        <p:spPr>
          <a:xfrm>
            <a:off x="1270000" y="4267111"/>
            <a:ext cx="10464800" cy="609778"/>
          </a:xfrm>
          <a:prstGeom prst="rect">
            <a:avLst/>
          </a:prstGeom>
        </p:spPr>
        <p:txBody>
          <a:bodyPr>
            <a:spAutoFit/>
          </a:bodyPr>
          <a:lstStyle>
            <a:lvl1pPr marL="0" indent="0" algn="ctr">
              <a:spcBef>
                <a:spcPts val="0"/>
              </a:spcBef>
              <a:buSzTx/>
              <a:buNone/>
              <a:defRPr sz="34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952500" y="254000"/>
            <a:ext cx="11099800" cy="21590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952500" y="2590800"/>
            <a:ext cx="11099800" cy="62865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6328884" y="9296400"/>
            <a:ext cx="340259" cy="324308"/>
          </a:xfrm>
          <a:prstGeom prst="rect">
            <a:avLst/>
          </a:prstGeom>
          <a:ln w="12700">
            <a:miter lim="400000"/>
          </a:ln>
        </p:spPr>
        <p:txBody>
          <a:bodyPr wrap="none" lIns="50800" tIns="50800" rIns="50800" bIns="50800">
            <a:spAutoFit/>
          </a:bodyPr>
          <a:lstStyle>
            <a:lvl1pPr>
              <a:defRPr sz="16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4" r:id="rId5"/>
    <p:sldLayoutId id="2147483655" r:id="rId6"/>
    <p:sldLayoutId id="2147483656" r:id="rId7"/>
    <p:sldLayoutId id="2147483657" r:id="rId8"/>
    <p:sldLayoutId id="2147483658" r:id="rId9"/>
    <p:sldLayoutId id="2147483659" r:id="rId10"/>
    <p:sldLayoutId id="2147483660" r:id="rId11"/>
  </p:sldLayoutIdLst>
  <p:transition spd="med"/>
  <p:txStyles>
    <p:titleStyle>
      <a:lvl1pPr marL="0" marR="0" indent="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1pPr>
      <a:lvl2pPr marL="0" marR="0" indent="228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2pPr>
      <a:lvl3pPr marL="0" marR="0" indent="457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3pPr>
      <a:lvl4pPr marL="0" marR="0" indent="685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4pPr>
      <a:lvl5pPr marL="0" marR="0" indent="9144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5pPr>
      <a:lvl6pPr marL="0" marR="0" indent="11430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6pPr>
      <a:lvl7pPr marL="0" marR="0" indent="13716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7pPr>
      <a:lvl8pPr marL="0" marR="0" indent="16002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8pPr>
      <a:lvl9pPr marL="0" marR="0" indent="1828800" algn="ctr" defTabSz="584200" rtl="0" latinLnBrk="0">
        <a:lnSpc>
          <a:spcPct val="100000"/>
        </a:lnSpc>
        <a:spcBef>
          <a:spcPts val="0"/>
        </a:spcBef>
        <a:spcAft>
          <a:spcPts val="0"/>
        </a:spcAft>
        <a:buClrTx/>
        <a:buSzTx/>
        <a:buFontTx/>
        <a:buNone/>
        <a:tabLst/>
        <a:defRPr sz="8000" b="0" i="0" u="none" strike="noStrike" cap="none" spc="0" baseline="0">
          <a:ln>
            <a:noFill/>
          </a:ln>
          <a:solidFill>
            <a:srgbClr val="000000"/>
          </a:solidFill>
          <a:uFillTx/>
          <a:latin typeface="+mn-lt"/>
          <a:ea typeface="+mn-ea"/>
          <a:cs typeface="+mn-cs"/>
          <a:sym typeface="Helvetica Neue Medium"/>
        </a:defRPr>
      </a:lvl9pPr>
    </p:titleStyle>
    <p:bodyStyle>
      <a:lvl1pPr marL="444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1pPr>
      <a:lvl2pPr marL="889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2pPr>
      <a:lvl3pPr marL="1333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3pPr>
      <a:lvl4pPr marL="1778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4pPr>
      <a:lvl5pPr marL="2222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5pPr>
      <a:lvl6pPr marL="2667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6pPr>
      <a:lvl7pPr marL="3111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7pPr>
      <a:lvl8pPr marL="35560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8pPr>
      <a:lvl9pPr marL="4000500" marR="0" indent="-444500" algn="l" defTabSz="584200" rtl="0" latinLnBrk="0">
        <a:lnSpc>
          <a:spcPct val="100000"/>
        </a:lnSpc>
        <a:spcBef>
          <a:spcPts val="4200"/>
        </a:spcBef>
        <a:spcAft>
          <a:spcPts val="0"/>
        </a:spcAft>
        <a:buClrTx/>
        <a:buSzPct val="145000"/>
        <a:buFontTx/>
        <a:buChar char="•"/>
        <a:tabLst/>
        <a:defRPr sz="3200" b="0" i="0" u="none" strike="noStrike" cap="none" spc="0" baseline="0">
          <a:ln>
            <a:noFill/>
          </a:ln>
          <a:solidFill>
            <a:srgbClr val="000000"/>
          </a:solidFill>
          <a:uFillTx/>
          <a:latin typeface="Helvetica Neue"/>
          <a:ea typeface="Helvetica Neue"/>
          <a:cs typeface="Helvetica Neue"/>
          <a:sym typeface="Helvetica Neue"/>
        </a:defRPr>
      </a:lvl9pPr>
    </p:bodyStyle>
    <p:otherStyle>
      <a:lvl1pPr marL="0" marR="0" indent="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1pPr>
      <a:lvl2pPr marL="0" marR="0" indent="22860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2pPr>
      <a:lvl3pPr marL="0" marR="0" indent="45720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3pPr>
      <a:lvl4pPr marL="0" marR="0" indent="68580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4pPr>
      <a:lvl5pPr marL="0" marR="0" indent="91440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5pPr>
      <a:lvl6pPr marL="0" marR="0" indent="114300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6pPr>
      <a:lvl7pPr marL="0" marR="0" indent="137160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7pPr>
      <a:lvl8pPr marL="0" marR="0" indent="160020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8pPr>
      <a:lvl9pPr marL="0" marR="0" indent="1828800" algn="ctr" defTabSz="584200" rtl="0" latinLnBrk="0">
        <a:lnSpc>
          <a:spcPct val="100000"/>
        </a:lnSpc>
        <a:spcBef>
          <a:spcPts val="0"/>
        </a:spcBef>
        <a:spcAft>
          <a:spcPts val="0"/>
        </a:spcAft>
        <a:buClrTx/>
        <a:buSzTx/>
        <a:buFontTx/>
        <a:buNone/>
        <a:tabLst/>
        <a:defRPr sz="1600"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 name="Racial Disparities in ED Management of Patients with Substance Use Disorders"/>
          <p:cNvSpPr txBox="1">
            <a:spLocks noGrp="1"/>
          </p:cNvSpPr>
          <p:nvPr>
            <p:ph type="ctrTitle"/>
          </p:nvPr>
        </p:nvSpPr>
        <p:spPr>
          <a:prstGeom prst="rect">
            <a:avLst/>
          </a:prstGeom>
        </p:spPr>
        <p:txBody>
          <a:bodyPr/>
          <a:lstStyle>
            <a:lvl1pPr defTabSz="438150">
              <a:defRPr sz="6000"/>
            </a:lvl1pPr>
          </a:lstStyle>
          <a:p>
            <a:r>
              <a:t>Racial Disparities in ED Management of Patients with Substance Use Disorders</a:t>
            </a:r>
          </a:p>
        </p:txBody>
      </p:sp>
      <p:sp>
        <p:nvSpPr>
          <p:cNvPr id="120" name="Charley Murphy, M.D"/>
          <p:cNvSpPr txBox="1">
            <a:spLocks noGrp="1"/>
          </p:cNvSpPr>
          <p:nvPr>
            <p:ph type="subTitle" sz="quarter" idx="1"/>
          </p:nvPr>
        </p:nvSpPr>
        <p:spPr>
          <a:prstGeom prst="rect">
            <a:avLst/>
          </a:prstGeom>
        </p:spPr>
        <p:txBody>
          <a:bodyPr/>
          <a:lstStyle/>
          <a:p>
            <a:r>
              <a:t>Charley Murphy, M.D</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 name="Original Questions"/>
          <p:cNvSpPr txBox="1">
            <a:spLocks noGrp="1"/>
          </p:cNvSpPr>
          <p:nvPr>
            <p:ph type="title"/>
          </p:nvPr>
        </p:nvSpPr>
        <p:spPr>
          <a:prstGeom prst="rect">
            <a:avLst/>
          </a:prstGeom>
        </p:spPr>
        <p:txBody>
          <a:bodyPr/>
          <a:lstStyle/>
          <a:p>
            <a:r>
              <a:t>Original Questions</a:t>
            </a:r>
          </a:p>
        </p:txBody>
      </p:sp>
      <p:sp>
        <p:nvSpPr>
          <p:cNvPr id="125" name="Does the race of patient influence an ED provider’s decision to order a urine drug screen?…"/>
          <p:cNvSpPr txBox="1">
            <a:spLocks noGrp="1"/>
          </p:cNvSpPr>
          <p:nvPr>
            <p:ph type="body" idx="1"/>
          </p:nvPr>
        </p:nvSpPr>
        <p:spPr>
          <a:prstGeom prst="rect">
            <a:avLst/>
          </a:prstGeom>
        </p:spPr>
        <p:txBody>
          <a:bodyPr/>
          <a:lstStyle/>
          <a:p>
            <a:r>
              <a:t>Does the race of patient influence an ED provider’s decision to order a urine drug screen?</a:t>
            </a:r>
          </a:p>
          <a:p>
            <a:r>
              <a:t>If so, to what extent does race influence this decision after controlling for SES?</a:t>
            </a:r>
          </a:p>
          <a:p>
            <a:r>
              <a:t>What is the best way to model this?</a:t>
            </a: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7" name="Questions after this course"/>
          <p:cNvSpPr txBox="1">
            <a:spLocks noGrp="1"/>
          </p:cNvSpPr>
          <p:nvPr>
            <p:ph type="title"/>
          </p:nvPr>
        </p:nvSpPr>
        <p:spPr>
          <a:prstGeom prst="rect">
            <a:avLst/>
          </a:prstGeom>
        </p:spPr>
        <p:txBody>
          <a:bodyPr/>
          <a:lstStyle>
            <a:lvl1pPr defTabSz="508254">
              <a:defRPr sz="6960"/>
            </a:lvl1pPr>
          </a:lstStyle>
          <a:p>
            <a:r>
              <a:t>Questions after this course</a:t>
            </a:r>
          </a:p>
        </p:txBody>
      </p:sp>
      <p:sp>
        <p:nvSpPr>
          <p:cNvPr id="128" name="How can transition from first/second generation disparities research to third/fourth generation?…"/>
          <p:cNvSpPr txBox="1">
            <a:spLocks noGrp="1"/>
          </p:cNvSpPr>
          <p:nvPr>
            <p:ph type="body" idx="1"/>
          </p:nvPr>
        </p:nvSpPr>
        <p:spPr>
          <a:xfrm>
            <a:off x="746776" y="3002246"/>
            <a:ext cx="11099801" cy="6286501"/>
          </a:xfrm>
          <a:prstGeom prst="rect">
            <a:avLst/>
          </a:prstGeom>
        </p:spPr>
        <p:txBody>
          <a:bodyPr/>
          <a:lstStyle/>
          <a:p>
            <a:r>
              <a:t>How can transition from first/second generation disparities research to third/fourth generation?</a:t>
            </a:r>
          </a:p>
          <a:p>
            <a:r>
              <a:t>Pre-Lim data indicate drug screen ordered more often if patient is black vs white. The size of the difference appears larger for those admitted to the hospital and varies by admitting service.</a:t>
            </a:r>
          </a:p>
          <a:p>
            <a:r>
              <a:t>How can I investigate the role systemic bias plays?</a:t>
            </a:r>
          </a:p>
          <a:p>
            <a:r>
              <a:t>How can I use this data to push for change at the departmental or institutional level?</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 name="Possible Next Steps"/>
          <p:cNvSpPr txBox="1">
            <a:spLocks noGrp="1"/>
          </p:cNvSpPr>
          <p:nvPr>
            <p:ph type="title"/>
          </p:nvPr>
        </p:nvSpPr>
        <p:spPr>
          <a:prstGeom prst="rect">
            <a:avLst/>
          </a:prstGeom>
        </p:spPr>
        <p:txBody>
          <a:bodyPr/>
          <a:lstStyle/>
          <a:p>
            <a:r>
              <a:t>Possible Next Steps</a:t>
            </a:r>
          </a:p>
        </p:txBody>
      </p:sp>
      <p:sp>
        <p:nvSpPr>
          <p:cNvPr id="131" name="Need to link differences in drug screen ordering with more clinically relevant outcome (ie Rx for medication assisted treatment, difference in management while in hospital)…"/>
          <p:cNvSpPr txBox="1">
            <a:spLocks noGrp="1"/>
          </p:cNvSpPr>
          <p:nvPr>
            <p:ph type="body" idx="1"/>
          </p:nvPr>
        </p:nvSpPr>
        <p:spPr>
          <a:prstGeom prst="rect">
            <a:avLst/>
          </a:prstGeom>
        </p:spPr>
        <p:txBody>
          <a:bodyPr/>
          <a:lstStyle/>
          <a:p>
            <a:r>
              <a:t>Need to link differences in drug screen ordering with more clinically relevant outcome (ie Rx for medication assisted treatment, difference in management while in hospital)</a:t>
            </a:r>
          </a:p>
          <a:p>
            <a:r>
              <a:t>Approach departmental leadership about signals of possible racial disparities </a:t>
            </a:r>
          </a:p>
          <a:p>
            <a:r>
              <a:t>Attempt to quantify degree of bias, intervene then measure again</a:t>
            </a:r>
          </a:p>
        </p:txBody>
      </p:sp>
    </p:spTree>
  </p:cSld>
  <p:clrMapOvr>
    <a:masterClrMapping/>
  </p:clrMapOvr>
  <p:transitio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0</TotalTime>
  <Words>187</Words>
  <Application>Microsoft Office PowerPoint</Application>
  <PresentationFormat>Custom</PresentationFormat>
  <Paragraphs>15</Paragraphs>
  <Slides>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Helvetica Light</vt:lpstr>
      <vt:lpstr>Helvetica Neue</vt:lpstr>
      <vt:lpstr>Helvetica Neue Light</vt:lpstr>
      <vt:lpstr>Helvetica Neue Medium</vt:lpstr>
      <vt:lpstr>Helvetica Neue Thin</vt:lpstr>
      <vt:lpstr>White</vt:lpstr>
      <vt:lpstr>Racial Disparities in ED Management of Patients with Substance Use Disorders</vt:lpstr>
      <vt:lpstr>Original Questions</vt:lpstr>
      <vt:lpstr>Questions after this course</vt:lpstr>
      <vt:lpstr>Possible 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Racial Disparities in ED Management of Patients with Substance Use Disorders</dc:title>
  <dc:creator>ED, Group Policy Object</dc:creator>
  <cp:lastModifiedBy>ED, Group Policy Object</cp:lastModifiedBy>
  <cp:revision>2</cp:revision>
  <dcterms:modified xsi:type="dcterms:W3CDTF">2019-03-19T16:04:35Z</dcterms:modified>
</cp:coreProperties>
</file>